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media/image107.jpg" ContentType="image/jpeg"/>
  <Override PartName="/ppt/media/image122.jpg" ContentType="image/jpeg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4" r:id="rId2"/>
    <p:sldMasterId id="2147483727" r:id="rId3"/>
    <p:sldMasterId id="2147483740" r:id="rId4"/>
    <p:sldMasterId id="2147483753" r:id="rId5"/>
  </p:sldMasterIdLst>
  <p:notesMasterIdLst>
    <p:notesMasterId r:id="rId19"/>
  </p:notesMasterIdLst>
  <p:sldIdLst>
    <p:sldId id="307" r:id="rId6"/>
    <p:sldId id="376" r:id="rId7"/>
    <p:sldId id="286" r:id="rId8"/>
    <p:sldId id="279" r:id="rId9"/>
    <p:sldId id="280" r:id="rId10"/>
    <p:sldId id="509" r:id="rId11"/>
    <p:sldId id="505" r:id="rId12"/>
    <p:sldId id="511" r:id="rId13"/>
    <p:sldId id="507" r:id="rId14"/>
    <p:sldId id="510" r:id="rId15"/>
    <p:sldId id="256" r:id="rId16"/>
    <p:sldId id="378" r:id="rId17"/>
    <p:sldId id="355" r:id="rId18"/>
  </p:sldIdLst>
  <p:sldSz cx="9144000" cy="6858000" type="screen4x3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947"/>
    <a:srgbClr val="5D7373"/>
    <a:srgbClr val="826242"/>
    <a:srgbClr val="E0C069"/>
    <a:srgbClr val="DE7D86"/>
    <a:srgbClr val="3E6666"/>
    <a:srgbClr val="ECF7E1"/>
    <a:srgbClr val="D3ECB9"/>
    <a:srgbClr val="1F140E"/>
    <a:srgbClr val="372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1" autoAdjust="0"/>
    <p:restoredTop sz="96374" autoAdjust="0"/>
  </p:normalViewPr>
  <p:slideViewPr>
    <p:cSldViewPr snapToGrid="0">
      <p:cViewPr>
        <p:scale>
          <a:sx n="70" d="100"/>
          <a:sy n="70" d="100"/>
        </p:scale>
        <p:origin x="2088" y="3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489255553802602E-2"/>
          <c:y val="0.10375166075224217"/>
          <c:w val="0.84405740964511056"/>
          <c:h val="0.632161242691597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Hoja1!$A$3:$B$3</c:f>
              <c:strCache>
                <c:ptCount val="2"/>
                <c:pt idx="0">
                  <c:v>A-</c:v>
                </c:pt>
                <c:pt idx="1">
                  <c:v>Cultivo en Limpio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Hoja1!$C$3</c:f>
              <c:numCache>
                <c:formatCode>#,##0</c:formatCode>
                <c:ptCount val="1"/>
                <c:pt idx="0">
                  <c:v>198434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05-47D8-8D76-BFBAC357FE1C}"/>
            </c:ext>
          </c:extLst>
        </c:ser>
        <c:ser>
          <c:idx val="1"/>
          <c:order val="1"/>
          <c:tx>
            <c:strRef>
              <c:f>Hoja1!$A$4:$B$4</c:f>
              <c:strCache>
                <c:ptCount val="2"/>
                <c:pt idx="0">
                  <c:v>C-</c:v>
                </c:pt>
                <c:pt idx="1">
                  <c:v>Cultivos Permanentes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val>
            <c:numRef>
              <c:f>Hoja1!$C$4</c:f>
              <c:numCache>
                <c:formatCode>#,##0</c:formatCode>
                <c:ptCount val="1"/>
                <c:pt idx="0">
                  <c:v>415853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05-47D8-8D76-BFBAC357FE1C}"/>
            </c:ext>
          </c:extLst>
        </c:ser>
        <c:ser>
          <c:idx val="2"/>
          <c:order val="2"/>
          <c:tx>
            <c:strRef>
              <c:f>Hoja1!$A$5:$B$5</c:f>
              <c:strCache>
                <c:ptCount val="2"/>
                <c:pt idx="0">
                  <c:v>P-</c:v>
                </c:pt>
                <c:pt idx="1">
                  <c:v>Pastos</c:v>
                </c:pt>
              </c:strCache>
            </c:strRef>
          </c:tx>
          <c:spPr>
            <a:solidFill>
              <a:srgbClr val="B3FFB7"/>
            </a:solidFill>
            <a:ln>
              <a:noFill/>
            </a:ln>
            <a:effectLst/>
          </c:spPr>
          <c:invertIfNegative val="0"/>
          <c:val>
            <c:numRef>
              <c:f>Hoja1!$C$5</c:f>
              <c:numCache>
                <c:formatCode>#,##0</c:formatCode>
                <c:ptCount val="1"/>
                <c:pt idx="0">
                  <c:v>83851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05-47D8-8D76-BFBAC357FE1C}"/>
            </c:ext>
          </c:extLst>
        </c:ser>
        <c:ser>
          <c:idx val="3"/>
          <c:order val="3"/>
          <c:tx>
            <c:strRef>
              <c:f>Hoja1!$A$6:$B$6</c:f>
              <c:strCache>
                <c:ptCount val="2"/>
                <c:pt idx="0">
                  <c:v>F-</c:v>
                </c:pt>
                <c:pt idx="1">
                  <c:v>Producción Forestal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val>
            <c:numRef>
              <c:f>Hoja1!$C$6</c:f>
              <c:numCache>
                <c:formatCode>#,##0</c:formatCode>
                <c:ptCount val="1"/>
                <c:pt idx="0">
                  <c:v>825982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05-47D8-8D76-BFBAC357FE1C}"/>
            </c:ext>
          </c:extLst>
        </c:ser>
        <c:ser>
          <c:idx val="4"/>
          <c:order val="4"/>
          <c:tx>
            <c:strRef>
              <c:f>Hoja1!$A$7:$B$7</c:f>
              <c:strCache>
                <c:ptCount val="2"/>
                <c:pt idx="0">
                  <c:v>X-</c:v>
                </c:pt>
                <c:pt idx="1">
                  <c:v>Protección</c:v>
                </c:pt>
              </c:strCache>
            </c:strRef>
          </c:tx>
          <c:spPr>
            <a:solidFill>
              <a:srgbClr val="FFB3B3"/>
            </a:solidFill>
            <a:ln>
              <a:noFill/>
            </a:ln>
            <a:effectLst/>
          </c:spPr>
          <c:invertIfNegative val="0"/>
          <c:val>
            <c:numRef>
              <c:f>Hoja1!$C$7</c:f>
              <c:numCache>
                <c:formatCode>#,##0</c:formatCode>
                <c:ptCount val="1"/>
                <c:pt idx="0">
                  <c:v>3619876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05-47D8-8D76-BFBAC357FE1C}"/>
            </c:ext>
          </c:extLst>
        </c:ser>
        <c:ser>
          <c:idx val="5"/>
          <c:order val="5"/>
          <c:tx>
            <c:strRef>
              <c:f>Hoja1!$A$8:$B$8</c:f>
              <c:strCache>
                <c:ptCount val="2"/>
                <c:pt idx="0">
                  <c:v>ca-</c:v>
                </c:pt>
                <c:pt idx="1">
                  <c:v>Cuerpo de Agua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val>
            <c:numRef>
              <c:f>Hoja1!$C$8</c:f>
              <c:numCache>
                <c:formatCode>#,##0</c:formatCode>
                <c:ptCount val="1"/>
                <c:pt idx="0">
                  <c:v>35646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05-47D8-8D76-BFBAC357FE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29216816"/>
        <c:axId val="624334200"/>
      </c:barChart>
      <c:catAx>
        <c:axId val="629216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24334200"/>
        <c:crosses val="autoZero"/>
        <c:auto val="1"/>
        <c:lblAlgn val="ctr"/>
        <c:lblOffset val="100"/>
        <c:noMultiLvlLbl val="0"/>
      </c:catAx>
      <c:valAx>
        <c:axId val="62433420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2921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4270235788988059"/>
          <c:w val="1"/>
          <c:h val="0.178291063664943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[Gráfico en Microsoft PowerPoint]RESUMEN SAN MARTIN!Tabla dinámica5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PE" b="1"/>
              <a:t>SAN MARTIN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1694647628307313E-2"/>
          <c:y val="0.37905116717250387"/>
          <c:w val="0.88011909051183657"/>
          <c:h val="0.497128843909711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'RESUMEN SAN MARTIN'!$B$18</c:f>
              <c:strCache>
                <c:ptCount val="1"/>
                <c:pt idx="0">
                  <c:v>  MAZORQUERO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'RESUMEN SAN MARTIN'!$B$19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'RESUMEN SAN MARTIN'!$B$19</c:f>
              <c:numCache>
                <c:formatCode>0%</c:formatCode>
                <c:ptCount val="1"/>
                <c:pt idx="0">
                  <c:v>7.7557664481811298E-2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8-4AD4-B423-1AC8BA3551C5}"/>
            </c:ext>
          </c:extLst>
        </c:ser>
        <c:ser>
          <c:idx val="1"/>
          <c:order val="1"/>
          <c:tx>
            <c:strRef>
              <c:f>'RESUMEN SAN MARTIN'!$C$18</c:f>
              <c:strCache>
                <c:ptCount val="1"/>
                <c:pt idx="0">
                  <c:v>  MONILIASIS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'RESUMEN SAN MARTIN'!$B$19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'RESUMEN SAN MARTIN'!$C$19</c:f>
              <c:numCache>
                <c:formatCode>0%</c:formatCode>
                <c:ptCount val="1"/>
                <c:pt idx="0">
                  <c:v>0.19814235312404757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8-4AD4-B423-1AC8BA3551C5}"/>
            </c:ext>
          </c:extLst>
        </c:ser>
        <c:ser>
          <c:idx val="2"/>
          <c:order val="2"/>
          <c:tx>
            <c:strRef>
              <c:f>'RESUMEN SAN MARTIN'!$D$18</c:f>
              <c:strCache>
                <c:ptCount val="1"/>
                <c:pt idx="0">
                  <c:v> PUDRICION PARDA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'RESUMEN SAN MARTIN'!$B$19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'RESUMEN SAN MARTIN'!$D$19</c:f>
              <c:numCache>
                <c:formatCode>0%</c:formatCode>
                <c:ptCount val="1"/>
                <c:pt idx="0">
                  <c:v>8.5480568487633621E-2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8-4AD4-B423-1AC8BA3551C5}"/>
            </c:ext>
          </c:extLst>
        </c:ser>
        <c:ser>
          <c:idx val="3"/>
          <c:order val="3"/>
          <c:tx>
            <c:strRef>
              <c:f>'RESUMEN SAN MARTIN'!$E$18</c:f>
              <c:strCache>
                <c:ptCount val="1"/>
                <c:pt idx="0">
                  <c:v> CHINCHE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'RESUMEN SAN MARTIN'!$B$19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'RESUMEN SAN MARTIN'!$E$19</c:f>
              <c:numCache>
                <c:formatCode>0%</c:formatCode>
                <c:ptCount val="1"/>
                <c:pt idx="0">
                  <c:v>8.0021496166856165E-2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08-4AD4-B423-1AC8BA3551C5}"/>
            </c:ext>
          </c:extLst>
        </c:ser>
        <c:ser>
          <c:idx val="4"/>
          <c:order val="4"/>
          <c:tx>
            <c:strRef>
              <c:f>'RESUMEN SAN MARTIN'!$F$18</c:f>
              <c:strCache>
                <c:ptCount val="1"/>
                <c:pt idx="0">
                  <c:v> ESCOBA DE BRUJA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'RESUMEN SAN MARTIN'!$B$19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'RESUMEN SAN MARTIN'!$F$19</c:f>
              <c:numCache>
                <c:formatCode>0%</c:formatCode>
                <c:ptCount val="1"/>
                <c:pt idx="0">
                  <c:v>3.6525577932628041E-2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08-4AD4-B423-1AC8BA355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78252640"/>
        <c:axId val="2078246112"/>
      </c:barChart>
      <c:catAx>
        <c:axId val="2078252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78246112"/>
        <c:crosses val="autoZero"/>
        <c:auto val="1"/>
        <c:lblAlgn val="ctr"/>
        <c:lblOffset val="100"/>
        <c:noMultiLvlLbl val="0"/>
      </c:catAx>
      <c:valAx>
        <c:axId val="207824611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7825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7105035884938157E-2"/>
          <c:y val="0.12172701920040253"/>
          <c:w val="0.93543955301243253"/>
          <c:h val="0.18946959573454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765B661F-9E2B-4D5D-9579-CB2EC522DEF7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934E4F3C-229D-478D-B6D7-B7A28FC997D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58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0087" cy="33813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53C4-16F3-461C-8C30-FBB83081572B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796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274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8239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761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0940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6613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21548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03498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221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7453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4770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8431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3510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6706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5201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5731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arcador de posición de imagen 48"/>
          <p:cNvSpPr>
            <a:spLocks noGrp="1"/>
          </p:cNvSpPr>
          <p:nvPr>
            <p:ph type="pic" sz="quarter" idx="11" hasCustomPrompt="1"/>
          </p:nvPr>
        </p:nvSpPr>
        <p:spPr>
          <a:xfrm>
            <a:off x="906933" y="3291775"/>
            <a:ext cx="35059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  <p:sp>
        <p:nvSpPr>
          <p:cNvPr id="45" name="Marcador de posición de imagen 48"/>
          <p:cNvSpPr>
            <a:spLocks noGrp="1"/>
          </p:cNvSpPr>
          <p:nvPr>
            <p:ph type="pic" sz="quarter" idx="13" hasCustomPrompt="1"/>
          </p:nvPr>
        </p:nvSpPr>
        <p:spPr>
          <a:xfrm>
            <a:off x="4708447" y="3291775"/>
            <a:ext cx="35160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  <p:sp>
        <p:nvSpPr>
          <p:cNvPr id="46" name="Marcador de posición de imagen 48"/>
          <p:cNvSpPr>
            <a:spLocks noGrp="1"/>
          </p:cNvSpPr>
          <p:nvPr>
            <p:ph type="pic" sz="quarter" idx="15" hasCustomPrompt="1"/>
          </p:nvPr>
        </p:nvSpPr>
        <p:spPr>
          <a:xfrm>
            <a:off x="906933" y="1154461"/>
            <a:ext cx="35059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  <p:sp>
        <p:nvSpPr>
          <p:cNvPr id="47" name="Marcador de posición de imagen 48"/>
          <p:cNvSpPr>
            <a:spLocks noGrp="1"/>
          </p:cNvSpPr>
          <p:nvPr>
            <p:ph type="pic" sz="quarter" idx="16" hasCustomPrompt="1"/>
          </p:nvPr>
        </p:nvSpPr>
        <p:spPr>
          <a:xfrm>
            <a:off x="4708447" y="1154461"/>
            <a:ext cx="35160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3953172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257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073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417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64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00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2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6080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078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98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907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628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279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4"/>
            <a:ext cx="9144000" cy="6860354"/>
          </a:xfrm>
          <a:prstGeom prst="rect">
            <a:avLst/>
          </a:prstGeom>
        </p:spPr>
      </p:pic>
      <p:sp>
        <p:nvSpPr>
          <p:cNvPr id="41" name="Marcador de posición de imagen 48"/>
          <p:cNvSpPr>
            <a:spLocks noGrp="1"/>
          </p:cNvSpPr>
          <p:nvPr>
            <p:ph type="pic" sz="quarter" idx="11" hasCustomPrompt="1"/>
          </p:nvPr>
        </p:nvSpPr>
        <p:spPr>
          <a:xfrm>
            <a:off x="906933" y="3291775"/>
            <a:ext cx="35059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  <p:sp>
        <p:nvSpPr>
          <p:cNvPr id="45" name="Marcador de posición de imagen 48"/>
          <p:cNvSpPr>
            <a:spLocks noGrp="1"/>
          </p:cNvSpPr>
          <p:nvPr>
            <p:ph type="pic" sz="quarter" idx="13" hasCustomPrompt="1"/>
          </p:nvPr>
        </p:nvSpPr>
        <p:spPr>
          <a:xfrm>
            <a:off x="4708447" y="3291775"/>
            <a:ext cx="35160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  <p:sp>
        <p:nvSpPr>
          <p:cNvPr id="46" name="Marcador de posición de imagen 48"/>
          <p:cNvSpPr>
            <a:spLocks noGrp="1"/>
          </p:cNvSpPr>
          <p:nvPr>
            <p:ph type="pic" sz="quarter" idx="15" hasCustomPrompt="1"/>
          </p:nvPr>
        </p:nvSpPr>
        <p:spPr>
          <a:xfrm>
            <a:off x="906933" y="1154461"/>
            <a:ext cx="35059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  <p:sp>
        <p:nvSpPr>
          <p:cNvPr id="47" name="Marcador de posición de imagen 48"/>
          <p:cNvSpPr>
            <a:spLocks noGrp="1"/>
          </p:cNvSpPr>
          <p:nvPr>
            <p:ph type="pic" sz="quarter" idx="16" hasCustomPrompt="1"/>
          </p:nvPr>
        </p:nvSpPr>
        <p:spPr>
          <a:xfrm>
            <a:off x="4708447" y="1154461"/>
            <a:ext cx="35160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2277901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832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683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26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45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17007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89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6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658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8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33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1743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853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4"/>
            <a:ext cx="9144000" cy="6860354"/>
          </a:xfrm>
          <a:prstGeom prst="rect">
            <a:avLst/>
          </a:prstGeom>
        </p:spPr>
      </p:pic>
      <p:sp>
        <p:nvSpPr>
          <p:cNvPr id="41" name="Marcador de posición de imagen 48"/>
          <p:cNvSpPr>
            <a:spLocks noGrp="1"/>
          </p:cNvSpPr>
          <p:nvPr>
            <p:ph type="pic" sz="quarter" idx="11" hasCustomPrompt="1"/>
          </p:nvPr>
        </p:nvSpPr>
        <p:spPr>
          <a:xfrm>
            <a:off x="906933" y="3291775"/>
            <a:ext cx="35059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  <p:sp>
        <p:nvSpPr>
          <p:cNvPr id="45" name="Marcador de posición de imagen 48"/>
          <p:cNvSpPr>
            <a:spLocks noGrp="1"/>
          </p:cNvSpPr>
          <p:nvPr>
            <p:ph type="pic" sz="quarter" idx="13" hasCustomPrompt="1"/>
          </p:nvPr>
        </p:nvSpPr>
        <p:spPr>
          <a:xfrm>
            <a:off x="4708447" y="3291775"/>
            <a:ext cx="35160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  <p:sp>
        <p:nvSpPr>
          <p:cNvPr id="46" name="Marcador de posición de imagen 48"/>
          <p:cNvSpPr>
            <a:spLocks noGrp="1"/>
          </p:cNvSpPr>
          <p:nvPr>
            <p:ph type="pic" sz="quarter" idx="15" hasCustomPrompt="1"/>
          </p:nvPr>
        </p:nvSpPr>
        <p:spPr>
          <a:xfrm>
            <a:off x="906933" y="1154461"/>
            <a:ext cx="35059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  <p:sp>
        <p:nvSpPr>
          <p:cNvPr id="47" name="Marcador de posición de imagen 48"/>
          <p:cNvSpPr>
            <a:spLocks noGrp="1"/>
          </p:cNvSpPr>
          <p:nvPr>
            <p:ph type="pic" sz="quarter" idx="16" hasCustomPrompt="1"/>
          </p:nvPr>
        </p:nvSpPr>
        <p:spPr>
          <a:xfrm>
            <a:off x="4708447" y="1154461"/>
            <a:ext cx="3516094" cy="1882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aseline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357086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10645-C91B-472C-AA01-C8B8433FAFBC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462DF-F721-4E09-BBC7-F7F4205C2B9B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33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6" y="116632"/>
            <a:ext cx="7056784" cy="541114"/>
          </a:xfrm>
        </p:spPr>
        <p:txBody>
          <a:bodyPr/>
          <a:lstStyle>
            <a:lvl1pPr>
              <a:defRPr sz="2400" b="1">
                <a:latin typeface="Franklin Gothic Demi Cond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4" y="836712"/>
            <a:ext cx="8784976" cy="5400599"/>
          </a:xfrm>
        </p:spPr>
        <p:txBody>
          <a:bodyPr/>
          <a:lstStyle>
            <a:lvl1pPr>
              <a:defRPr sz="2800">
                <a:latin typeface="Franklin Gothic Medium Cond" pitchFamily="34" charset="0"/>
              </a:defRPr>
            </a:lvl1pPr>
            <a:lvl2pPr>
              <a:defRPr sz="2400">
                <a:latin typeface="Franklin Gothic Medium Cond" pitchFamily="34" charset="0"/>
              </a:defRPr>
            </a:lvl2pPr>
            <a:lvl3pPr>
              <a:defRPr sz="2000">
                <a:latin typeface="Franklin Gothic Medium Cond" pitchFamily="34" charset="0"/>
              </a:defRPr>
            </a:lvl3pPr>
            <a:lvl4pPr>
              <a:defRPr sz="1800">
                <a:latin typeface="Franklin Gothic Medium Cond" pitchFamily="34" charset="0"/>
              </a:defRPr>
            </a:lvl4pPr>
            <a:lvl5pPr>
              <a:defRPr sz="1800">
                <a:latin typeface="Franklin Gothic Medium Cond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179512" y="6356357"/>
            <a:ext cx="2411288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1D1B3-61FA-4AD9-B04C-1CC2C9313588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1" y="6356357"/>
            <a:ext cx="2411288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61B7A-F82B-45F1-AD9B-2826BA41F236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7 Conector recto"/>
          <p:cNvCxnSpPr/>
          <p:nvPr userDrawn="1"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6007"/>
            <a:ext cx="1728192" cy="46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8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830089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C458B-5A2F-42A0-A3D9-67E62E36D8E6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07A07-146A-45FE-BF5E-B0C173809F3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2730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733E3-B893-4E1B-A902-68987BB9F62A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88197-E6DC-4D99-969A-E171D17E248D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0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D5079-75E4-4BEF-A8FD-41AAE030ABE0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0A3CE-2552-4AE0-90FE-F94544DC99B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228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6093296"/>
            <a:ext cx="8229600" cy="566936"/>
          </a:xfrm>
        </p:spPr>
        <p:txBody>
          <a:bodyPr/>
          <a:lstStyle>
            <a:lvl1pPr algn="r">
              <a:defRPr sz="3200" baseline="0">
                <a:latin typeface="Franklin Gothic Demi Cond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270CF-102C-4318-9EDF-961BCF10BD51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28217-97FE-4189-B272-40B36964DFB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/>
          <p:nvPr userDrawn="1"/>
        </p:nvCxnSpPr>
        <p:spPr>
          <a:xfrm>
            <a:off x="0" y="6741368"/>
            <a:ext cx="9144000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D:\MULLER\Diseños\Imagenes y Logotipos\logotipo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40" y="1556798"/>
            <a:ext cx="4121324" cy="251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96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 userDrawn="1"/>
        </p:nvCxnSpPr>
        <p:spPr>
          <a:xfrm>
            <a:off x="0" y="6741368"/>
            <a:ext cx="9144000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37F62-287B-491C-BA8A-835A7B4D67EA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9DB2B-EB95-4750-92A3-46817D5A74C5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4 Conector recto"/>
          <p:cNvCxnSpPr/>
          <p:nvPr userDrawn="1"/>
        </p:nvCxnSpPr>
        <p:spPr>
          <a:xfrm>
            <a:off x="0" y="116632"/>
            <a:ext cx="9144000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441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B41AD-0315-4A10-A724-A5FCE6395070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6E76C-2DE9-40BE-BE49-5CB5CAE97C7D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86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75440-92C0-4B0C-A18C-5DDAF529D952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60075-23A1-41C4-AFC4-E8D28196C016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375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24788-8934-493B-901D-1BBE7D687955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024B58-1658-4EEA-B457-88729247282E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968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1C7CF-6D05-47A5-8E66-E3E6ADDADB7E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8854-3817-4229-BA58-28F80A97B18E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4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225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71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9700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183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1A9-D716-4E88-8E93-D06FB77A325D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32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CCE94-6659-4382-B605-D55FDA6F4A05}" type="datetimeFigureOut">
              <a:rPr lang="es-PE" smtClean="0"/>
              <a:t>12/09/2019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625F2-835F-4C23-A5E2-FFB17B148E8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593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07391-63AA-4526-9F2D-E332083BFE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50B92-454B-48BE-8FAC-D89E85086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7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277EF-9E78-4B4B-B0B2-273CD146A6F2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247C1-1ED8-48FA-B9E9-BA0D777D51F5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11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microsoft.com/office/2007/relationships/hdphoto" Target="../media/hdphoto18.wdp"/><Relationship Id="rId18" Type="http://schemas.openxmlformats.org/officeDocument/2006/relationships/image" Target="../media/image157.png"/><Relationship Id="rId26" Type="http://schemas.openxmlformats.org/officeDocument/2006/relationships/image" Target="../media/image162.jpeg"/><Relationship Id="rId3" Type="http://schemas.openxmlformats.org/officeDocument/2006/relationships/image" Target="../media/image146.jpeg"/><Relationship Id="rId21" Type="http://schemas.microsoft.com/office/2007/relationships/hdphoto" Target="../media/hdphoto22.wdp"/><Relationship Id="rId7" Type="http://schemas.openxmlformats.org/officeDocument/2006/relationships/image" Target="../media/image150.jpeg"/><Relationship Id="rId12" Type="http://schemas.openxmlformats.org/officeDocument/2006/relationships/image" Target="../media/image154.png"/><Relationship Id="rId17" Type="http://schemas.microsoft.com/office/2007/relationships/hdphoto" Target="../media/hdphoto20.wdp"/><Relationship Id="rId25" Type="http://schemas.openxmlformats.org/officeDocument/2006/relationships/image" Target="../media/image161.jpeg"/><Relationship Id="rId2" Type="http://schemas.openxmlformats.org/officeDocument/2006/relationships/image" Target="../media/image145.jpeg"/><Relationship Id="rId16" Type="http://schemas.openxmlformats.org/officeDocument/2006/relationships/image" Target="../media/image156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9.jpeg"/><Relationship Id="rId11" Type="http://schemas.openxmlformats.org/officeDocument/2006/relationships/image" Target="../media/image153.png"/><Relationship Id="rId24" Type="http://schemas.openxmlformats.org/officeDocument/2006/relationships/image" Target="../media/image160.jpeg"/><Relationship Id="rId5" Type="http://schemas.openxmlformats.org/officeDocument/2006/relationships/image" Target="../media/image148.jpeg"/><Relationship Id="rId15" Type="http://schemas.microsoft.com/office/2007/relationships/hdphoto" Target="../media/hdphoto19.wdp"/><Relationship Id="rId23" Type="http://schemas.microsoft.com/office/2007/relationships/hdphoto" Target="../media/hdphoto23.wdp"/><Relationship Id="rId28" Type="http://schemas.openxmlformats.org/officeDocument/2006/relationships/image" Target="../media/image164.jpeg"/><Relationship Id="rId10" Type="http://schemas.openxmlformats.org/officeDocument/2006/relationships/image" Target="../media/image152.jpeg"/><Relationship Id="rId19" Type="http://schemas.microsoft.com/office/2007/relationships/hdphoto" Target="../media/hdphoto21.wdp"/><Relationship Id="rId4" Type="http://schemas.openxmlformats.org/officeDocument/2006/relationships/image" Target="../media/image147.jpeg"/><Relationship Id="rId9" Type="http://schemas.openxmlformats.org/officeDocument/2006/relationships/image" Target="../media/image151.jpeg"/><Relationship Id="rId14" Type="http://schemas.openxmlformats.org/officeDocument/2006/relationships/image" Target="../media/image155.png"/><Relationship Id="rId22" Type="http://schemas.openxmlformats.org/officeDocument/2006/relationships/image" Target="../media/image159.png"/><Relationship Id="rId27" Type="http://schemas.openxmlformats.org/officeDocument/2006/relationships/image" Target="../media/image1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2.png"/><Relationship Id="rId3" Type="http://schemas.openxmlformats.org/officeDocument/2006/relationships/image" Target="../media/image166.png"/><Relationship Id="rId7" Type="http://schemas.openxmlformats.org/officeDocument/2006/relationships/image" Target="../media/image111.png"/><Relationship Id="rId12" Type="http://schemas.openxmlformats.org/officeDocument/2006/relationships/image" Target="../media/image171.png"/><Relationship Id="rId2" Type="http://schemas.openxmlformats.org/officeDocument/2006/relationships/image" Target="../media/image165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11" Type="http://schemas.openxmlformats.org/officeDocument/2006/relationships/image" Target="../media/image170.png"/><Relationship Id="rId5" Type="http://schemas.openxmlformats.org/officeDocument/2006/relationships/image" Target="../media/image167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microsoft.com/office/2007/relationships/hdphoto" Target="../media/hdphoto24.wdp"/><Relationship Id="rId9" Type="http://schemas.openxmlformats.org/officeDocument/2006/relationships/image" Target="../media/image6.png"/><Relationship Id="rId14" Type="http://schemas.openxmlformats.org/officeDocument/2006/relationships/image" Target="../media/image1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18" Type="http://schemas.openxmlformats.org/officeDocument/2006/relationships/image" Target="../media/image190.png"/><Relationship Id="rId26" Type="http://schemas.openxmlformats.org/officeDocument/2006/relationships/image" Target="../media/image197.png"/><Relationship Id="rId3" Type="http://schemas.microsoft.com/office/2007/relationships/hdphoto" Target="../media/hdphoto26.wdp"/><Relationship Id="rId21" Type="http://schemas.openxmlformats.org/officeDocument/2006/relationships/image" Target="../media/image192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17" Type="http://schemas.openxmlformats.org/officeDocument/2006/relationships/image" Target="../media/image189.tiff"/><Relationship Id="rId25" Type="http://schemas.openxmlformats.org/officeDocument/2006/relationships/image" Target="../media/image196.png"/><Relationship Id="rId2" Type="http://schemas.openxmlformats.org/officeDocument/2006/relationships/image" Target="../media/image176.png"/><Relationship Id="rId16" Type="http://schemas.openxmlformats.org/officeDocument/2006/relationships/image" Target="../media/image188.png"/><Relationship Id="rId20" Type="http://schemas.openxmlformats.org/officeDocument/2006/relationships/image" Target="../media/image191.png"/><Relationship Id="rId29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24" Type="http://schemas.openxmlformats.org/officeDocument/2006/relationships/image" Target="../media/image195.png"/><Relationship Id="rId5" Type="http://schemas.openxmlformats.org/officeDocument/2006/relationships/image" Target="../media/image177.jpeg"/><Relationship Id="rId15" Type="http://schemas.openxmlformats.org/officeDocument/2006/relationships/image" Target="../media/image187.jpeg"/><Relationship Id="rId23" Type="http://schemas.openxmlformats.org/officeDocument/2006/relationships/image" Target="../media/image194.png"/><Relationship Id="rId28" Type="http://schemas.openxmlformats.org/officeDocument/2006/relationships/image" Target="../media/image199.png"/><Relationship Id="rId10" Type="http://schemas.openxmlformats.org/officeDocument/2006/relationships/image" Target="../media/image182.png"/><Relationship Id="rId19" Type="http://schemas.microsoft.com/office/2007/relationships/hdphoto" Target="../media/hdphoto27.wdp"/><Relationship Id="rId4" Type="http://schemas.openxmlformats.org/officeDocument/2006/relationships/image" Target="../media/image6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Relationship Id="rId22" Type="http://schemas.openxmlformats.org/officeDocument/2006/relationships/image" Target="../media/image193.png"/><Relationship Id="rId27" Type="http://schemas.openxmlformats.org/officeDocument/2006/relationships/image" Target="../media/image19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jpeg"/><Relationship Id="rId26" Type="http://schemas.openxmlformats.org/officeDocument/2006/relationships/image" Target="../media/image34.jpeg"/><Relationship Id="rId3" Type="http://schemas.openxmlformats.org/officeDocument/2006/relationships/image" Target="../media/image13.png"/><Relationship Id="rId21" Type="http://schemas.openxmlformats.org/officeDocument/2006/relationships/image" Target="../media/image29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jpeg"/><Relationship Id="rId25" Type="http://schemas.openxmlformats.org/officeDocument/2006/relationships/image" Target="../media/image33.jpeg"/><Relationship Id="rId2" Type="http://schemas.openxmlformats.org/officeDocument/2006/relationships/image" Target="../media/image12.png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29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2.jpeg"/><Relationship Id="rId32" Type="http://schemas.openxmlformats.org/officeDocument/2006/relationships/image" Target="../media/image40.jpe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28" Type="http://schemas.openxmlformats.org/officeDocument/2006/relationships/image" Target="../media/image36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31" Type="http://schemas.openxmlformats.org/officeDocument/2006/relationships/image" Target="../media/image39.jpeg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6.png"/><Relationship Id="rId22" Type="http://schemas.openxmlformats.org/officeDocument/2006/relationships/image" Target="../media/image30.jpeg"/><Relationship Id="rId27" Type="http://schemas.openxmlformats.org/officeDocument/2006/relationships/image" Target="../media/image35.jpeg"/><Relationship Id="rId30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2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microsoft.com/office/2007/relationships/hdphoto" Target="../media/hdphoto4.wdp"/><Relationship Id="rId2" Type="http://schemas.openxmlformats.org/officeDocument/2006/relationships/image" Target="../media/image6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1.png"/><Relationship Id="rId32" Type="http://schemas.microsoft.com/office/2007/relationships/hdphoto" Target="../media/hdphoto7.wdp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microsoft.com/office/2007/relationships/hdphoto" Target="../media/hdphoto3.wdp"/><Relationship Id="rId28" Type="http://schemas.openxmlformats.org/officeDocument/2006/relationships/image" Target="../media/image6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microsoft.com/office/2007/relationships/hdphoto" Target="../media/hdphoto5.wdp"/><Relationship Id="rId30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75.png"/><Relationship Id="rId3" Type="http://schemas.openxmlformats.org/officeDocument/2006/relationships/image" Target="../media/image6.pn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Relationship Id="rId1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26" Type="http://schemas.microsoft.com/office/2007/relationships/hdphoto" Target="../media/hdphoto10.wdp"/><Relationship Id="rId39" Type="http://schemas.openxmlformats.org/officeDocument/2006/relationships/image" Target="../media/image6.png"/><Relationship Id="rId21" Type="http://schemas.openxmlformats.org/officeDocument/2006/relationships/image" Target="../media/image95.png"/><Relationship Id="rId34" Type="http://schemas.openxmlformats.org/officeDocument/2006/relationships/image" Target="../media/image105.png"/><Relationship Id="rId7" Type="http://schemas.openxmlformats.org/officeDocument/2006/relationships/image" Target="../media/image85.jpeg"/><Relationship Id="rId12" Type="http://schemas.openxmlformats.org/officeDocument/2006/relationships/image" Target="../media/image89.jpeg"/><Relationship Id="rId17" Type="http://schemas.microsoft.com/office/2007/relationships/hdphoto" Target="../media/hdphoto9.wdp"/><Relationship Id="rId25" Type="http://schemas.openxmlformats.org/officeDocument/2006/relationships/image" Target="../media/image99.png"/><Relationship Id="rId33" Type="http://schemas.openxmlformats.org/officeDocument/2006/relationships/image" Target="../media/image104.png"/><Relationship Id="rId38" Type="http://schemas.openxmlformats.org/officeDocument/2006/relationships/image" Target="../media/image109.png"/><Relationship Id="rId2" Type="http://schemas.openxmlformats.org/officeDocument/2006/relationships/image" Target="../media/image80.png"/><Relationship Id="rId16" Type="http://schemas.openxmlformats.org/officeDocument/2006/relationships/image" Target="../media/image92.png"/><Relationship Id="rId20" Type="http://schemas.openxmlformats.org/officeDocument/2006/relationships/image" Target="../media/image94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4.jpg"/><Relationship Id="rId11" Type="http://schemas.openxmlformats.org/officeDocument/2006/relationships/image" Target="../media/image88.png"/><Relationship Id="rId24" Type="http://schemas.openxmlformats.org/officeDocument/2006/relationships/image" Target="../media/image98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5" Type="http://schemas.openxmlformats.org/officeDocument/2006/relationships/image" Target="../media/image83.jpeg"/><Relationship Id="rId15" Type="http://schemas.openxmlformats.org/officeDocument/2006/relationships/image" Target="../media/image91.png"/><Relationship Id="rId23" Type="http://schemas.openxmlformats.org/officeDocument/2006/relationships/image" Target="../media/image97.png"/><Relationship Id="rId28" Type="http://schemas.microsoft.com/office/2007/relationships/hdphoto" Target="../media/hdphoto11.wdp"/><Relationship Id="rId36" Type="http://schemas.openxmlformats.org/officeDocument/2006/relationships/image" Target="../media/image107.jpg"/><Relationship Id="rId10" Type="http://schemas.openxmlformats.org/officeDocument/2006/relationships/image" Target="../media/image28.png"/><Relationship Id="rId19" Type="http://schemas.openxmlformats.org/officeDocument/2006/relationships/chart" Target="../charts/chart1.xml"/><Relationship Id="rId31" Type="http://schemas.openxmlformats.org/officeDocument/2006/relationships/image" Target="../media/image102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microsoft.com/office/2007/relationships/hdphoto" Target="../media/hdphoto8.wdp"/><Relationship Id="rId22" Type="http://schemas.openxmlformats.org/officeDocument/2006/relationships/image" Target="../media/image96.png"/><Relationship Id="rId27" Type="http://schemas.openxmlformats.org/officeDocument/2006/relationships/image" Target="../media/image100.png"/><Relationship Id="rId30" Type="http://schemas.microsoft.com/office/2007/relationships/hdphoto" Target="../media/hdphoto12.wdp"/><Relationship Id="rId35" Type="http://schemas.openxmlformats.org/officeDocument/2006/relationships/image" Target="../media/image106.jpeg"/><Relationship Id="rId8" Type="http://schemas.openxmlformats.org/officeDocument/2006/relationships/image" Target="../media/image86.png"/><Relationship Id="rId3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13" Type="http://schemas.openxmlformats.org/officeDocument/2006/relationships/image" Target="../media/image118.gif"/><Relationship Id="rId18" Type="http://schemas.openxmlformats.org/officeDocument/2006/relationships/image" Target="../media/image122.jpg"/><Relationship Id="rId26" Type="http://schemas.openxmlformats.org/officeDocument/2006/relationships/image" Target="../media/image127.png"/><Relationship Id="rId3" Type="http://schemas.microsoft.com/office/2007/relationships/hdphoto" Target="../media/hdphoto13.wdp"/><Relationship Id="rId21" Type="http://schemas.microsoft.com/office/2007/relationships/hdphoto" Target="../media/hdphoto4.wdp"/><Relationship Id="rId7" Type="http://schemas.microsoft.com/office/2007/relationships/hdphoto" Target="../media/hdphoto15.wdp"/><Relationship Id="rId12" Type="http://schemas.openxmlformats.org/officeDocument/2006/relationships/image" Target="../media/image117.gif"/><Relationship Id="rId17" Type="http://schemas.openxmlformats.org/officeDocument/2006/relationships/image" Target="../media/image121.png"/><Relationship Id="rId25" Type="http://schemas.openxmlformats.org/officeDocument/2006/relationships/image" Target="../media/image126.png"/><Relationship Id="rId2" Type="http://schemas.openxmlformats.org/officeDocument/2006/relationships/image" Target="../media/image110.png"/><Relationship Id="rId16" Type="http://schemas.microsoft.com/office/2007/relationships/hdphoto" Target="../media/hdphoto16.wdp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6.gif"/><Relationship Id="rId24" Type="http://schemas.microsoft.com/office/2007/relationships/hdphoto" Target="../media/hdphoto17.wdp"/><Relationship Id="rId5" Type="http://schemas.microsoft.com/office/2007/relationships/hdphoto" Target="../media/hdphoto14.wdp"/><Relationship Id="rId15" Type="http://schemas.openxmlformats.org/officeDocument/2006/relationships/image" Target="../media/image120.png"/><Relationship Id="rId23" Type="http://schemas.openxmlformats.org/officeDocument/2006/relationships/image" Target="../media/image125.png"/><Relationship Id="rId28" Type="http://schemas.openxmlformats.org/officeDocument/2006/relationships/image" Target="../media/image6.png"/><Relationship Id="rId10" Type="http://schemas.openxmlformats.org/officeDocument/2006/relationships/image" Target="../media/image115.gif"/><Relationship Id="rId19" Type="http://schemas.openxmlformats.org/officeDocument/2006/relationships/image" Target="../media/image123.png"/><Relationship Id="rId4" Type="http://schemas.openxmlformats.org/officeDocument/2006/relationships/image" Target="../media/image111.png"/><Relationship Id="rId9" Type="http://schemas.openxmlformats.org/officeDocument/2006/relationships/image" Target="../media/image114.gif"/><Relationship Id="rId14" Type="http://schemas.openxmlformats.org/officeDocument/2006/relationships/image" Target="../media/image119.gif"/><Relationship Id="rId22" Type="http://schemas.openxmlformats.org/officeDocument/2006/relationships/image" Target="../media/image124.png"/><Relationship Id="rId27" Type="http://schemas.openxmlformats.org/officeDocument/2006/relationships/image" Target="../media/image1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40.jpe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9.png"/><Relationship Id="rId11" Type="http://schemas.openxmlformats.org/officeDocument/2006/relationships/image" Target="../media/image6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" y="95250"/>
            <a:ext cx="8963025" cy="66706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045" y="491687"/>
            <a:ext cx="2852920" cy="224846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79028" y="4733026"/>
            <a:ext cx="466710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/>
            <a:endParaRPr lang="es-PE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97791" y="5131963"/>
            <a:ext cx="5029576" cy="354017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37"/>
            <a:r>
              <a:rPr lang="es-PE" sz="2100" dirty="0" smtClean="0">
                <a:solidFill>
                  <a:prstClr val="white"/>
                </a:solidFill>
                <a:latin typeface="Corbel" panose="020B0503020204020204" pitchFamily="34" charset="0"/>
                <a:cs typeface="Cordia New" panose="020B0304020202020204" pitchFamily="34" charset="-34"/>
              </a:rPr>
              <a:t>Dirección Regional de Agricultura San Martín</a:t>
            </a:r>
            <a:endParaRPr lang="es-PE" sz="2100" dirty="0">
              <a:solidFill>
                <a:prstClr val="white"/>
              </a:solidFill>
              <a:latin typeface="Corbel" panose="020B050302020402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84305" y="2913127"/>
            <a:ext cx="5656550" cy="164692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400" dirty="0" smtClean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Proyectos Productivos con Enfoque Bajo en Emisiones en la Región San Martín.</a:t>
            </a:r>
            <a:endParaRPr lang="es-MX" sz="3400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1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7799" y="34847"/>
            <a:ext cx="7312500" cy="541114"/>
          </a:xfrm>
        </p:spPr>
        <p:txBody>
          <a:bodyPr/>
          <a:lstStyle/>
          <a:p>
            <a:pPr algn="r"/>
            <a:r>
              <a:rPr lang="es-ES" dirty="0"/>
              <a:t>Articulación con las instituciones de </a:t>
            </a:r>
            <a:r>
              <a:rPr lang="es-ES" dirty="0" smtClean="0"/>
              <a:t>Investigación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17815" y="771876"/>
            <a:ext cx="504056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“Validación técnica y económica de métodos para el control de las principales plagas y enfermedades del cultivo de cacao con énfasis en </a:t>
            </a:r>
            <a:r>
              <a:rPr kumimoji="0" lang="es-PE" sz="1600" b="1" i="1" u="none" strike="noStrike" kern="1200" cap="none" spc="0" normalizeH="0" baseline="0" noProof="0" dirty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Carmenta</a:t>
            </a: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Sp</a:t>
            </a: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en la región San Martín”</a:t>
            </a:r>
          </a:p>
        </p:txBody>
      </p:sp>
      <p:pic>
        <p:nvPicPr>
          <p:cNvPr id="7" name="Picture 2" descr="Resultado de imagen para in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880" y="682195"/>
            <a:ext cx="1000072" cy="6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1" y="1888774"/>
            <a:ext cx="992027" cy="8348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2738" y="1918936"/>
            <a:ext cx="851618" cy="7578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82" y="1866670"/>
            <a:ext cx="943586" cy="8569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7501" r="18463" b="16550"/>
          <a:stretch/>
        </p:blipFill>
        <p:spPr>
          <a:xfrm>
            <a:off x="3142160" y="1849094"/>
            <a:ext cx="1135297" cy="8589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19493" r="22112"/>
          <a:stretch/>
        </p:blipFill>
        <p:spPr>
          <a:xfrm>
            <a:off x="4360819" y="1849094"/>
            <a:ext cx="916043" cy="8589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3473200010"/>
              </p:ext>
            </p:extLst>
          </p:nvPr>
        </p:nvGraphicFramePr>
        <p:xfrm>
          <a:off x="5396675" y="1121734"/>
          <a:ext cx="3492710" cy="200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16379" y="3440641"/>
            <a:ext cx="5702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s-PE" altLang="es-P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“Campañas</a:t>
            </a:r>
            <a:r>
              <a:rPr kumimoji="0" lang="es-PE" altLang="es-PE" sz="1600" b="1" i="0" u="none" strike="noStrike" kern="1200" cap="none" spc="0" normalizeH="0" noProof="0" dirty="0" smtClean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fitosanitarias </a:t>
            </a:r>
            <a:r>
              <a:rPr lang="es-PE" sz="1600" b="1" dirty="0" smtClean="0">
                <a:solidFill>
                  <a:srgbClr val="097F52"/>
                </a:solidFill>
                <a:latin typeface="Century Gothic" panose="020B0502020202020204" pitchFamily="34" charset="0"/>
                <a:cs typeface="Arial" pitchFamily="34" charset="0"/>
              </a:rPr>
              <a:t>para </a:t>
            </a:r>
            <a:r>
              <a:rPr lang="es-PE" sz="1600" b="1" dirty="0">
                <a:solidFill>
                  <a:srgbClr val="097F52"/>
                </a:solidFill>
                <a:latin typeface="Century Gothic" panose="020B0502020202020204" pitchFamily="34" charset="0"/>
                <a:cs typeface="Arial" pitchFamily="34" charset="0"/>
              </a:rPr>
              <a:t>el control de plagas articulado con SENASA y la Mesa Técnica </a:t>
            </a:r>
            <a:r>
              <a:rPr lang="es-PE" sz="1600" b="1" dirty="0" smtClean="0">
                <a:solidFill>
                  <a:srgbClr val="097F52"/>
                </a:solidFill>
                <a:latin typeface="Century Gothic" panose="020B0502020202020204" pitchFamily="34" charset="0"/>
                <a:cs typeface="Arial" pitchFamily="34" charset="0"/>
              </a:rPr>
              <a:t>Regional, con énfasis en la mosca de la fruta</a:t>
            </a:r>
            <a:r>
              <a:rPr kumimoji="0" lang="es-PE" altLang="es-P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”</a:t>
            </a:r>
            <a:endParaRPr kumimoji="0" lang="es-PE" altLang="es-PE" sz="1600" b="1" i="0" u="none" strike="noStrike" kern="1200" cap="none" spc="0" normalizeH="0" baseline="0" noProof="0" dirty="0">
              <a:ln>
                <a:noFill/>
              </a:ln>
              <a:solidFill>
                <a:srgbClr val="097F5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r="14508"/>
          <a:stretch>
            <a:fillRect/>
          </a:stretch>
        </p:blipFill>
        <p:spPr bwMode="auto">
          <a:xfrm rot="20352094">
            <a:off x="7053514" y="3158107"/>
            <a:ext cx="1054225" cy="83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1" t="2385" r="26843" b="21892"/>
          <a:stretch>
            <a:fillRect/>
          </a:stretch>
        </p:blipFill>
        <p:spPr bwMode="auto">
          <a:xfrm rot="943718">
            <a:off x="7915252" y="3305676"/>
            <a:ext cx="1057946" cy="122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54162" y="5062393"/>
            <a:ext cx="5627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“Estrategias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biológicas de reducción de cadmio en suelo y plantas de 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97F5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cacao”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097F5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390863" y="5664744"/>
            <a:ext cx="3739830" cy="1179760"/>
            <a:chOff x="465649" y="1706326"/>
            <a:chExt cx="5204498" cy="1646473"/>
          </a:xfrm>
        </p:grpSpPr>
        <p:grpSp>
          <p:nvGrpSpPr>
            <p:cNvPr id="30" name="Grupo 29"/>
            <p:cNvGrpSpPr/>
            <p:nvPr/>
          </p:nvGrpSpPr>
          <p:grpSpPr>
            <a:xfrm>
              <a:off x="465649" y="1706326"/>
              <a:ext cx="2877903" cy="1646473"/>
              <a:chOff x="800099" y="428626"/>
              <a:chExt cx="5774240" cy="3414430"/>
            </a:xfrm>
          </p:grpSpPr>
          <p:pic>
            <p:nvPicPr>
              <p:cNvPr id="33" name="Imagen 3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2" t="39375" r="7136" b="24583"/>
              <a:stretch/>
            </p:blipFill>
            <p:spPr>
              <a:xfrm>
                <a:off x="800101" y="428626"/>
                <a:ext cx="5774238" cy="1704680"/>
              </a:xfrm>
              <a:prstGeom prst="rect">
                <a:avLst/>
              </a:prstGeom>
            </p:spPr>
          </p:pic>
          <p:pic>
            <p:nvPicPr>
              <p:cNvPr id="34" name="Imagen 33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" t="26648" b="37037"/>
              <a:stretch/>
            </p:blipFill>
            <p:spPr>
              <a:xfrm>
                <a:off x="800099" y="2145367"/>
                <a:ext cx="5759788" cy="1697689"/>
              </a:xfrm>
              <a:prstGeom prst="rect">
                <a:avLst/>
              </a:prstGeom>
            </p:spPr>
          </p:pic>
        </p:grp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95745" y="1975248"/>
              <a:ext cx="1642620" cy="1106185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4" t="5107" r="3763" b="21908"/>
            <a:stretch/>
          </p:blipFill>
          <p:spPr>
            <a:xfrm>
              <a:off x="3343552" y="1711698"/>
              <a:ext cx="1220411" cy="1633633"/>
            </a:xfrm>
            <a:prstGeom prst="rect">
              <a:avLst/>
            </a:prstGeom>
          </p:spPr>
        </p:pic>
      </p:grpSp>
      <p:grpSp>
        <p:nvGrpSpPr>
          <p:cNvPr id="35" name="Grupo 34"/>
          <p:cNvGrpSpPr/>
          <p:nvPr/>
        </p:nvGrpSpPr>
        <p:grpSpPr>
          <a:xfrm>
            <a:off x="4162946" y="5815449"/>
            <a:ext cx="3288488" cy="957333"/>
            <a:chOff x="465649" y="4170026"/>
            <a:chExt cx="8467479" cy="2384621"/>
          </a:xfrm>
        </p:grpSpPr>
        <p:grpSp>
          <p:nvGrpSpPr>
            <p:cNvPr id="36" name="Grupo 35"/>
            <p:cNvGrpSpPr/>
            <p:nvPr/>
          </p:nvGrpSpPr>
          <p:grpSpPr>
            <a:xfrm>
              <a:off x="465649" y="4170026"/>
              <a:ext cx="5554680" cy="2384621"/>
              <a:chOff x="-3724376" y="4147847"/>
              <a:chExt cx="5654553" cy="2237062"/>
            </a:xfrm>
          </p:grpSpPr>
          <p:pic>
            <p:nvPicPr>
              <p:cNvPr id="38" name="Imagen 3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67"/>
              <a:stretch/>
            </p:blipFill>
            <p:spPr>
              <a:xfrm>
                <a:off x="-490547" y="4147847"/>
                <a:ext cx="2420724" cy="2237062"/>
              </a:xfrm>
              <a:prstGeom prst="rect">
                <a:avLst/>
              </a:prstGeom>
            </p:spPr>
          </p:pic>
          <p:pic>
            <p:nvPicPr>
              <p:cNvPr id="39" name="Imagen 38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85"/>
              <a:stretch/>
            </p:blipFill>
            <p:spPr>
              <a:xfrm>
                <a:off x="-3724376" y="4147847"/>
                <a:ext cx="3233829" cy="2237062"/>
              </a:xfrm>
              <a:prstGeom prst="rect">
                <a:avLst/>
              </a:prstGeom>
            </p:spPr>
          </p:pic>
        </p:grpSp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3" r="714"/>
            <a:stretch/>
          </p:blipFill>
          <p:spPr>
            <a:xfrm>
              <a:off x="6020329" y="4170026"/>
              <a:ext cx="2912799" cy="2384621"/>
            </a:xfrm>
            <a:prstGeom prst="rect">
              <a:avLst/>
            </a:prstGeom>
          </p:spPr>
        </p:pic>
      </p:grpSp>
      <p:pic>
        <p:nvPicPr>
          <p:cNvPr id="40" name="Picture 2" descr="Resultado de imagen para iiap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121" y="5354780"/>
            <a:ext cx="766728" cy="135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1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49" r="14951" b="11493"/>
          <a:stretch>
            <a:fillRect/>
          </a:stretch>
        </p:blipFill>
        <p:spPr bwMode="auto">
          <a:xfrm rot="20562845">
            <a:off x="7211363" y="4301217"/>
            <a:ext cx="1116105" cy="899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sultado de imagen para senasa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4" b="35046"/>
          <a:stretch/>
        </p:blipFill>
        <p:spPr bwMode="auto">
          <a:xfrm>
            <a:off x="30120" y="2797160"/>
            <a:ext cx="2288537" cy="53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mosca de la fruta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6" t="40569" r="30840" b="37604"/>
          <a:stretch/>
        </p:blipFill>
        <p:spPr bwMode="auto">
          <a:xfrm>
            <a:off x="3149454" y="4322787"/>
            <a:ext cx="1435391" cy="6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34" y="3986414"/>
            <a:ext cx="2214233" cy="107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ángulo: esquinas redondeadas 183">
            <a:extLst>
              <a:ext uri="{FF2B5EF4-FFF2-40B4-BE49-F238E27FC236}">
                <a16:creationId xmlns:a16="http://schemas.microsoft.com/office/drawing/2014/main" id="{D7AEDA06-F572-4D3B-BE86-7B3110C97C37}"/>
              </a:ext>
            </a:extLst>
          </p:cNvPr>
          <p:cNvSpPr/>
          <p:nvPr/>
        </p:nvSpPr>
        <p:spPr>
          <a:xfrm>
            <a:off x="6162490" y="1080897"/>
            <a:ext cx="2731565" cy="2030012"/>
          </a:xfrm>
          <a:prstGeom prst="roundRect">
            <a:avLst>
              <a:gd name="adj" fmla="val 813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319120D8-B663-496F-B5AD-0EADE863D696}"/>
              </a:ext>
            </a:extLst>
          </p:cNvPr>
          <p:cNvSpPr/>
          <p:nvPr/>
        </p:nvSpPr>
        <p:spPr>
          <a:xfrm>
            <a:off x="119435" y="1334340"/>
            <a:ext cx="6157964" cy="5395129"/>
          </a:xfrm>
          <a:prstGeom prst="triangle">
            <a:avLst/>
          </a:prstGeom>
          <a:noFill/>
          <a:ln w="19050">
            <a:solidFill>
              <a:srgbClr val="826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1C237BF-518D-4354-828E-FA543B7AF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6" y="4457493"/>
            <a:ext cx="1248040" cy="124804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723E353-1BFA-453F-A37D-D01225588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32" y="4457493"/>
            <a:ext cx="1248040" cy="124804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CFF29F7-97F2-4C01-9F6E-53BD60EEA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18" y="4457493"/>
            <a:ext cx="1248040" cy="124804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1B16F65-2CDC-4512-BF7E-4FFD567715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91" l="0" r="99674">
                        <a14:foregroundMark x1="19348" y1="14613" x2="22717" y2="3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341" y="1069278"/>
            <a:ext cx="1632219" cy="1627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40773BD9-5D71-4517-BC65-6B351FC4BEF8}"/>
              </a:ext>
            </a:extLst>
          </p:cNvPr>
          <p:cNvSpPr/>
          <p:nvPr/>
        </p:nvSpPr>
        <p:spPr>
          <a:xfrm>
            <a:off x="898005" y="5709468"/>
            <a:ext cx="1302981" cy="324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E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Escenario 1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413FF94-52E3-476C-95EE-395C41EAFFEC}"/>
              </a:ext>
            </a:extLst>
          </p:cNvPr>
          <p:cNvSpPr/>
          <p:nvPr/>
        </p:nvSpPr>
        <p:spPr>
          <a:xfrm>
            <a:off x="2515432" y="5709468"/>
            <a:ext cx="1302981" cy="324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E7D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Escenario 2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498067A-1008-48E1-A5A3-BA2FDEE46DD9}"/>
              </a:ext>
            </a:extLst>
          </p:cNvPr>
          <p:cNvSpPr/>
          <p:nvPr/>
        </p:nvSpPr>
        <p:spPr>
          <a:xfrm>
            <a:off x="4132859" y="5709468"/>
            <a:ext cx="1302981" cy="324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0C0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Escenario 3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2C4FD7B-0F0C-4294-B7F3-197ED644251C}"/>
              </a:ext>
            </a:extLst>
          </p:cNvPr>
          <p:cNvSpPr/>
          <p:nvPr/>
        </p:nvSpPr>
        <p:spPr>
          <a:xfrm>
            <a:off x="60019" y="3492910"/>
            <a:ext cx="302946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COMITES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03017F1-CDC1-4F2F-9BBF-877E9DAD80DD}"/>
              </a:ext>
            </a:extLst>
          </p:cNvPr>
          <p:cNvSpPr/>
          <p:nvPr/>
        </p:nvSpPr>
        <p:spPr>
          <a:xfrm>
            <a:off x="2554500" y="3485244"/>
            <a:ext cx="302946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ASOCIACIONES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6FD8971E-320C-4ADD-87FD-E7211082BF4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0784" y="5615850"/>
            <a:ext cx="1070421" cy="1070421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CCA2D250-FD98-48F4-B3E2-87E8E1A53255}"/>
              </a:ext>
            </a:extLst>
          </p:cNvPr>
          <p:cNvSpPr/>
          <p:nvPr/>
        </p:nvSpPr>
        <p:spPr>
          <a:xfrm>
            <a:off x="837079" y="2874806"/>
            <a:ext cx="2794895" cy="581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COOPERATIVAS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15897C0-796C-4B47-A16E-899A599F9EF4}"/>
              </a:ext>
            </a:extLst>
          </p:cNvPr>
          <p:cNvSpPr/>
          <p:nvPr/>
        </p:nvSpPr>
        <p:spPr>
          <a:xfrm>
            <a:off x="2701630" y="2870871"/>
            <a:ext cx="2794895" cy="581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EMPRESAS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AE74272-D613-4D20-A699-CE40026FBE3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63440" y="6417753"/>
            <a:ext cx="268518" cy="268518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D0969DD6-156A-4FD2-974E-DBB1572912D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94922" y="6417753"/>
            <a:ext cx="268518" cy="26851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3177746-2E51-4315-98BC-B1530DB5E3D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7195" y="6417753"/>
            <a:ext cx="268518" cy="268518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DDD17EE7-AC63-49B0-898E-8A84448EA1D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73712" y="6417753"/>
            <a:ext cx="268518" cy="268518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09BE5250-0A1D-422C-AA8A-5CEF99229DA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05194" y="6417753"/>
            <a:ext cx="268518" cy="268518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BF0FE90-4C6C-415D-8583-E5BE6C23FAC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29357" y="6417753"/>
            <a:ext cx="268518" cy="268518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EA81BE40-F8AE-4B70-A433-141B16061CE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61084" y="6417753"/>
            <a:ext cx="268518" cy="268518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C75C93E8-BE1E-48B1-BE1F-FCED7B7B22F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01534" y="6417753"/>
            <a:ext cx="268518" cy="268518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4FED18A6-F0EC-4910-9BE9-EA268AB1292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33016" y="6417753"/>
            <a:ext cx="268518" cy="268518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3088D38C-C6DC-45E4-A1A2-E53AB13554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5289" y="6417753"/>
            <a:ext cx="268518" cy="268518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BC18E15D-516E-406F-B259-B8382BD1A2E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11806" y="6417753"/>
            <a:ext cx="268518" cy="268518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D0022D13-C231-4516-B48B-6A85EC850BD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43288" y="6417753"/>
            <a:ext cx="268518" cy="26851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1D675D8E-3F1B-4B9F-91A2-99B43BBE932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7451" y="6417753"/>
            <a:ext cx="268518" cy="26851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58B9B12F-F930-4F0E-AC18-E9D267A01FB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9178" y="6417753"/>
            <a:ext cx="268518" cy="268518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43AE491B-07FF-4C61-8324-C1DB5A9B647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43979" y="6417753"/>
            <a:ext cx="268518" cy="268518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A2D93EF9-3AC2-4754-BD01-7E0774DE3AA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96252" y="6417753"/>
            <a:ext cx="268518" cy="268518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FBEC40CC-B5CD-4696-A25F-0A49A54A4B2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22769" y="6417753"/>
            <a:ext cx="268518" cy="268518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18E9F28D-178E-4C41-B58D-EDBC317C8EA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54251" y="6417753"/>
            <a:ext cx="268518" cy="268518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DC670E78-BA52-4099-9B39-7D9EF2F0B47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8414" y="6417753"/>
            <a:ext cx="268518" cy="268518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8F4BBBF6-1128-47A5-9DB3-C29C3C85142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10141" y="6417753"/>
            <a:ext cx="268518" cy="268518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463EA4A2-FF11-4889-AF75-B412C4FB027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8922" y="6417753"/>
            <a:ext cx="268518" cy="268518"/>
          </a:xfrm>
          <a:prstGeom prst="rect">
            <a:avLst/>
          </a:prstGeom>
        </p:spPr>
      </p:pic>
      <p:sp>
        <p:nvSpPr>
          <p:cNvPr id="64" name="Rectángulo 63">
            <a:extLst>
              <a:ext uri="{FF2B5EF4-FFF2-40B4-BE49-F238E27FC236}">
                <a16:creationId xmlns:a16="http://schemas.microsoft.com/office/drawing/2014/main" id="{EAC4D1A2-064C-427D-A7C1-DD81A095C09D}"/>
              </a:ext>
            </a:extLst>
          </p:cNvPr>
          <p:cNvSpPr/>
          <p:nvPr/>
        </p:nvSpPr>
        <p:spPr>
          <a:xfrm>
            <a:off x="7442795" y="6491280"/>
            <a:ext cx="1751141" cy="357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Municipalidades</a:t>
            </a:r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314CB03E-995C-4EB8-9200-0D6F18E6D081}"/>
              </a:ext>
            </a:extLst>
          </p:cNvPr>
          <p:cNvSpPr/>
          <p:nvPr/>
        </p:nvSpPr>
        <p:spPr>
          <a:xfrm>
            <a:off x="1158369" y="6111666"/>
            <a:ext cx="4017106" cy="225614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riángulo isósceles 65">
            <a:extLst>
              <a:ext uri="{FF2B5EF4-FFF2-40B4-BE49-F238E27FC236}">
                <a16:creationId xmlns:a16="http://schemas.microsoft.com/office/drawing/2014/main" id="{DBBB0DA6-FD19-4EB1-9C63-DFCDAC51D564}"/>
              </a:ext>
            </a:extLst>
          </p:cNvPr>
          <p:cNvSpPr/>
          <p:nvPr/>
        </p:nvSpPr>
        <p:spPr>
          <a:xfrm>
            <a:off x="1841104" y="4084821"/>
            <a:ext cx="2651635" cy="225614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riángulo isósceles 66">
            <a:extLst>
              <a:ext uri="{FF2B5EF4-FFF2-40B4-BE49-F238E27FC236}">
                <a16:creationId xmlns:a16="http://schemas.microsoft.com/office/drawing/2014/main" id="{3F3F0E0F-483A-4C3B-977E-3D9EC347B798}"/>
              </a:ext>
            </a:extLst>
          </p:cNvPr>
          <p:cNvSpPr/>
          <p:nvPr/>
        </p:nvSpPr>
        <p:spPr>
          <a:xfrm>
            <a:off x="2240153" y="3352133"/>
            <a:ext cx="1916526" cy="225614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riángulo isósceles 67">
            <a:extLst>
              <a:ext uri="{FF2B5EF4-FFF2-40B4-BE49-F238E27FC236}">
                <a16:creationId xmlns:a16="http://schemas.microsoft.com/office/drawing/2014/main" id="{561DD691-5FD6-4832-919F-73BEF74DA455}"/>
              </a:ext>
            </a:extLst>
          </p:cNvPr>
          <p:cNvSpPr/>
          <p:nvPr/>
        </p:nvSpPr>
        <p:spPr>
          <a:xfrm>
            <a:off x="2787824" y="2821766"/>
            <a:ext cx="703255" cy="145837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0EE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6C055145-B34B-4C55-BC45-CF3D4D556EB5}"/>
              </a:ext>
            </a:extLst>
          </p:cNvPr>
          <p:cNvSpPr/>
          <p:nvPr/>
        </p:nvSpPr>
        <p:spPr>
          <a:xfrm>
            <a:off x="2047217" y="668392"/>
            <a:ext cx="1602728" cy="395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Consorcios</a:t>
            </a: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9C7C7F50-B4C8-42C0-9C04-173DAC8D1034}"/>
              </a:ext>
            </a:extLst>
          </p:cNvPr>
          <p:cNvSpPr/>
          <p:nvPr/>
        </p:nvSpPr>
        <p:spPr>
          <a:xfrm>
            <a:off x="3452922" y="640500"/>
            <a:ext cx="2346356" cy="440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de cooperativas</a:t>
            </a:r>
          </a:p>
        </p:txBody>
      </p:sp>
      <p:cxnSp>
        <p:nvCxnSpPr>
          <p:cNvPr id="73" name="Conector recto de flecha 72">
            <a:extLst>
              <a:ext uri="{FF2B5EF4-FFF2-40B4-BE49-F238E27FC236}">
                <a16:creationId xmlns:a16="http://schemas.microsoft.com/office/drawing/2014/main" id="{2F19E48A-30C2-4593-A412-DC7B19D7893A}"/>
              </a:ext>
            </a:extLst>
          </p:cNvPr>
          <p:cNvCxnSpPr>
            <a:cxnSpLocks/>
          </p:cNvCxnSpPr>
          <p:nvPr/>
        </p:nvCxnSpPr>
        <p:spPr>
          <a:xfrm>
            <a:off x="8276284" y="4938680"/>
            <a:ext cx="0" cy="693734"/>
          </a:xfrm>
          <a:prstGeom prst="straightConnector1">
            <a:avLst/>
          </a:prstGeom>
          <a:ln w="635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6D1E2FC1-4BB9-4829-A657-193FE3694882}"/>
              </a:ext>
            </a:extLst>
          </p:cNvPr>
          <p:cNvCxnSpPr>
            <a:cxnSpLocks/>
          </p:cNvCxnSpPr>
          <p:nvPr/>
        </p:nvCxnSpPr>
        <p:spPr>
          <a:xfrm>
            <a:off x="6284268" y="6542664"/>
            <a:ext cx="1219796" cy="0"/>
          </a:xfrm>
          <a:prstGeom prst="straightConnector1">
            <a:avLst/>
          </a:prstGeom>
          <a:ln w="635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ángulo 78">
            <a:extLst>
              <a:ext uri="{FF2B5EF4-FFF2-40B4-BE49-F238E27FC236}">
                <a16:creationId xmlns:a16="http://schemas.microsoft.com/office/drawing/2014/main" id="{6979B1F5-A609-47FB-A20B-A0E57B4D8225}"/>
              </a:ext>
            </a:extLst>
          </p:cNvPr>
          <p:cNvSpPr/>
          <p:nvPr/>
        </p:nvSpPr>
        <p:spPr>
          <a:xfrm>
            <a:off x="6455242" y="5164019"/>
            <a:ext cx="2346356" cy="253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Articulación</a:t>
            </a: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6EE7CF3D-692C-4E16-816D-169AAEEA485D}"/>
              </a:ext>
            </a:extLst>
          </p:cNvPr>
          <p:cNvSpPr/>
          <p:nvPr/>
        </p:nvSpPr>
        <p:spPr>
          <a:xfrm>
            <a:off x="5751494" y="6312108"/>
            <a:ext cx="2346356" cy="179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Convocatoria</a:t>
            </a:r>
          </a:p>
        </p:txBody>
      </p:sp>
      <p:sp>
        <p:nvSpPr>
          <p:cNvPr id="169" name="Cerrar llave 168">
            <a:extLst>
              <a:ext uri="{FF2B5EF4-FFF2-40B4-BE49-F238E27FC236}">
                <a16:creationId xmlns:a16="http://schemas.microsoft.com/office/drawing/2014/main" id="{8EDBDBA0-3048-49CC-82AC-FA0DFB30E3D1}"/>
              </a:ext>
            </a:extLst>
          </p:cNvPr>
          <p:cNvSpPr/>
          <p:nvPr/>
        </p:nvSpPr>
        <p:spPr>
          <a:xfrm>
            <a:off x="5436577" y="1108313"/>
            <a:ext cx="289695" cy="4217814"/>
          </a:xfrm>
          <a:prstGeom prst="rightBrace">
            <a:avLst>
              <a:gd name="adj1" fmla="val 444412"/>
              <a:gd name="adj2" fmla="val 76189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CuadroTexto 170">
            <a:extLst>
              <a:ext uri="{FF2B5EF4-FFF2-40B4-BE49-F238E27FC236}">
                <a16:creationId xmlns:a16="http://schemas.microsoft.com/office/drawing/2014/main" id="{35766E12-6535-42A1-BB96-EE7F99EE63DE}"/>
              </a:ext>
            </a:extLst>
          </p:cNvPr>
          <p:cNvSpPr txBox="1"/>
          <p:nvPr/>
        </p:nvSpPr>
        <p:spPr>
          <a:xfrm>
            <a:off x="5667515" y="3401927"/>
            <a:ext cx="1634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Oportunidades y problemáticas</a:t>
            </a:r>
          </a:p>
        </p:txBody>
      </p:sp>
      <p:grpSp>
        <p:nvGrpSpPr>
          <p:cNvPr id="176" name="Grupo 175">
            <a:extLst>
              <a:ext uri="{FF2B5EF4-FFF2-40B4-BE49-F238E27FC236}">
                <a16:creationId xmlns:a16="http://schemas.microsoft.com/office/drawing/2014/main" id="{6673D53E-1783-4D1E-A42E-2F758ED34482}"/>
              </a:ext>
            </a:extLst>
          </p:cNvPr>
          <p:cNvGrpSpPr/>
          <p:nvPr/>
        </p:nvGrpSpPr>
        <p:grpSpPr>
          <a:xfrm>
            <a:off x="7436546" y="3553281"/>
            <a:ext cx="1429797" cy="1263672"/>
            <a:chOff x="269486" y="1719975"/>
            <a:chExt cx="3540034" cy="3128726"/>
          </a:xfrm>
        </p:grpSpPr>
        <p:sp>
          <p:nvSpPr>
            <p:cNvPr id="177" name="Elipse 176">
              <a:extLst>
                <a:ext uri="{FF2B5EF4-FFF2-40B4-BE49-F238E27FC236}">
                  <a16:creationId xmlns:a16="http://schemas.microsoft.com/office/drawing/2014/main" id="{96C7209F-576F-412F-8812-D919024E353E}"/>
                </a:ext>
              </a:extLst>
            </p:cNvPr>
            <p:cNvSpPr/>
            <p:nvPr/>
          </p:nvSpPr>
          <p:spPr>
            <a:xfrm>
              <a:off x="414512" y="1800585"/>
              <a:ext cx="3185000" cy="3048116"/>
            </a:xfrm>
            <a:prstGeom prst="ellipse">
              <a:avLst/>
            </a:prstGeom>
            <a:noFill/>
            <a:ln>
              <a:solidFill>
                <a:srgbClr val="D7D7D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8" name="Grupo 177">
              <a:extLst>
                <a:ext uri="{FF2B5EF4-FFF2-40B4-BE49-F238E27FC236}">
                  <a16:creationId xmlns:a16="http://schemas.microsoft.com/office/drawing/2014/main" id="{22AAF97F-D7A4-4894-9EC6-1506F98F0A98}"/>
                </a:ext>
              </a:extLst>
            </p:cNvPr>
            <p:cNvGrpSpPr/>
            <p:nvPr/>
          </p:nvGrpSpPr>
          <p:grpSpPr>
            <a:xfrm>
              <a:off x="269486" y="1719975"/>
              <a:ext cx="3540034" cy="3088290"/>
              <a:chOff x="405080" y="2233853"/>
              <a:chExt cx="3540034" cy="3088290"/>
            </a:xfrm>
          </p:grpSpPr>
          <p:pic>
            <p:nvPicPr>
              <p:cNvPr id="185" name="Imagen 184">
                <a:extLst>
                  <a:ext uri="{FF2B5EF4-FFF2-40B4-BE49-F238E27FC236}">
                    <a16:creationId xmlns:a16="http://schemas.microsoft.com/office/drawing/2014/main" id="{317B25C9-A096-4C04-9587-32D88A67C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5080" y="2233853"/>
                <a:ext cx="3540034" cy="3088290"/>
              </a:xfrm>
              <a:prstGeom prst="rect">
                <a:avLst/>
              </a:prstGeom>
            </p:spPr>
          </p:pic>
          <p:sp>
            <p:nvSpPr>
              <p:cNvPr id="186" name="Elipse 185">
                <a:extLst>
                  <a:ext uri="{FF2B5EF4-FFF2-40B4-BE49-F238E27FC236}">
                    <a16:creationId xmlns:a16="http://schemas.microsoft.com/office/drawing/2014/main" id="{8D4631DF-E560-4523-8536-F55F9A3A995B}"/>
                  </a:ext>
                </a:extLst>
              </p:cNvPr>
              <p:cNvSpPr/>
              <p:nvPr/>
            </p:nvSpPr>
            <p:spPr>
              <a:xfrm>
                <a:off x="2818205" y="2585177"/>
                <a:ext cx="677470" cy="6774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Elipse 186">
                <a:extLst>
                  <a:ext uri="{FF2B5EF4-FFF2-40B4-BE49-F238E27FC236}">
                    <a16:creationId xmlns:a16="http://schemas.microsoft.com/office/drawing/2014/main" id="{5FDD43BD-4623-40B6-AD09-AEA42DE508BE}"/>
                  </a:ext>
                </a:extLst>
              </p:cNvPr>
              <p:cNvSpPr/>
              <p:nvPr/>
            </p:nvSpPr>
            <p:spPr>
              <a:xfrm>
                <a:off x="1819050" y="2261868"/>
                <a:ext cx="404420" cy="40442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Elipse 187">
                <a:extLst>
                  <a:ext uri="{FF2B5EF4-FFF2-40B4-BE49-F238E27FC236}">
                    <a16:creationId xmlns:a16="http://schemas.microsoft.com/office/drawing/2014/main" id="{1E4FE886-D762-4E68-BDA4-057B5F6EE5F1}"/>
                  </a:ext>
                </a:extLst>
              </p:cNvPr>
              <p:cNvSpPr/>
              <p:nvPr/>
            </p:nvSpPr>
            <p:spPr>
              <a:xfrm>
                <a:off x="512404" y="2666288"/>
                <a:ext cx="677470" cy="67747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9" name="Elipse 188">
                <a:extLst>
                  <a:ext uri="{FF2B5EF4-FFF2-40B4-BE49-F238E27FC236}">
                    <a16:creationId xmlns:a16="http://schemas.microsoft.com/office/drawing/2014/main" id="{CD94FA7D-9885-461D-A6C7-9A16086315B4}"/>
                  </a:ext>
                </a:extLst>
              </p:cNvPr>
              <p:cNvSpPr/>
              <p:nvPr/>
            </p:nvSpPr>
            <p:spPr>
              <a:xfrm>
                <a:off x="432036" y="3726236"/>
                <a:ext cx="404420" cy="404420"/>
              </a:xfrm>
              <a:prstGeom prst="ellipse">
                <a:avLst/>
              </a:prstGeom>
              <a:solidFill>
                <a:srgbClr val="B7DA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Elipse 189">
                <a:extLst>
                  <a:ext uri="{FF2B5EF4-FFF2-40B4-BE49-F238E27FC236}">
                    <a16:creationId xmlns:a16="http://schemas.microsoft.com/office/drawing/2014/main" id="{3F53D578-4223-4964-8236-B14097B4684A}"/>
                  </a:ext>
                </a:extLst>
              </p:cNvPr>
              <p:cNvSpPr/>
              <p:nvPr/>
            </p:nvSpPr>
            <p:spPr>
              <a:xfrm>
                <a:off x="808220" y="4463864"/>
                <a:ext cx="525070" cy="52507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1" name="Elipse 190">
                <a:extLst>
                  <a:ext uri="{FF2B5EF4-FFF2-40B4-BE49-F238E27FC236}">
                    <a16:creationId xmlns:a16="http://schemas.microsoft.com/office/drawing/2014/main" id="{7D2488DA-BED7-4B47-800B-66869ECDBAA4}"/>
                  </a:ext>
                </a:extLst>
              </p:cNvPr>
              <p:cNvSpPr/>
              <p:nvPr/>
            </p:nvSpPr>
            <p:spPr>
              <a:xfrm>
                <a:off x="1967285" y="4932430"/>
                <a:ext cx="338735" cy="338735"/>
              </a:xfrm>
              <a:prstGeom prst="ellipse">
                <a:avLst/>
              </a:prstGeom>
              <a:solidFill>
                <a:srgbClr val="B7DA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2" name="Elipse 191">
                <a:extLst>
                  <a:ext uri="{FF2B5EF4-FFF2-40B4-BE49-F238E27FC236}">
                    <a16:creationId xmlns:a16="http://schemas.microsoft.com/office/drawing/2014/main" id="{5DDD6794-1319-4174-92AE-7AC2FDC25778}"/>
                  </a:ext>
                </a:extLst>
              </p:cNvPr>
              <p:cNvSpPr/>
              <p:nvPr/>
            </p:nvSpPr>
            <p:spPr>
              <a:xfrm>
                <a:off x="3159472" y="4424327"/>
                <a:ext cx="677470" cy="67747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3" name="Elipse 192">
                <a:extLst>
                  <a:ext uri="{FF2B5EF4-FFF2-40B4-BE49-F238E27FC236}">
                    <a16:creationId xmlns:a16="http://schemas.microsoft.com/office/drawing/2014/main" id="{4119D958-2CED-4842-8D98-2D2301A1374A}"/>
                  </a:ext>
                </a:extLst>
              </p:cNvPr>
              <p:cNvSpPr/>
              <p:nvPr/>
            </p:nvSpPr>
            <p:spPr>
              <a:xfrm>
                <a:off x="2655336" y="4154800"/>
                <a:ext cx="458549" cy="458549"/>
              </a:xfrm>
              <a:prstGeom prst="ellipse">
                <a:avLst/>
              </a:prstGeom>
              <a:solidFill>
                <a:srgbClr val="B7DA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4" name="Elipse 193">
                <a:extLst>
                  <a:ext uri="{FF2B5EF4-FFF2-40B4-BE49-F238E27FC236}">
                    <a16:creationId xmlns:a16="http://schemas.microsoft.com/office/drawing/2014/main" id="{170DDE68-0E5A-4340-97D4-B99A59778B2F}"/>
                  </a:ext>
                </a:extLst>
              </p:cNvPr>
              <p:cNvSpPr/>
              <p:nvPr/>
            </p:nvSpPr>
            <p:spPr>
              <a:xfrm>
                <a:off x="1189874" y="3629334"/>
                <a:ext cx="458549" cy="458549"/>
              </a:xfrm>
              <a:prstGeom prst="ellipse">
                <a:avLst/>
              </a:prstGeom>
              <a:solidFill>
                <a:srgbClr val="EB7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5" name="Elipse 194">
                <a:extLst>
                  <a:ext uri="{FF2B5EF4-FFF2-40B4-BE49-F238E27FC236}">
                    <a16:creationId xmlns:a16="http://schemas.microsoft.com/office/drawing/2014/main" id="{7E9F77C9-92A9-495B-A651-934E40507BBC}"/>
                  </a:ext>
                </a:extLst>
              </p:cNvPr>
              <p:cNvSpPr/>
              <p:nvPr/>
            </p:nvSpPr>
            <p:spPr>
              <a:xfrm>
                <a:off x="3503510" y="3634289"/>
                <a:ext cx="340118" cy="340118"/>
              </a:xfrm>
              <a:prstGeom prst="ellipse">
                <a:avLst/>
              </a:prstGeom>
              <a:solidFill>
                <a:srgbClr val="EB7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6" name="Elipse 195">
                <a:extLst>
                  <a:ext uri="{FF2B5EF4-FFF2-40B4-BE49-F238E27FC236}">
                    <a16:creationId xmlns:a16="http://schemas.microsoft.com/office/drawing/2014/main" id="{F15B6661-0F2D-42A4-8A02-B42206CECF03}"/>
                  </a:ext>
                </a:extLst>
              </p:cNvPr>
              <p:cNvSpPr/>
              <p:nvPr/>
            </p:nvSpPr>
            <p:spPr>
              <a:xfrm>
                <a:off x="1745555" y="4455990"/>
                <a:ext cx="333884" cy="33388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7" name="Elipse 196">
                <a:extLst>
                  <a:ext uri="{FF2B5EF4-FFF2-40B4-BE49-F238E27FC236}">
                    <a16:creationId xmlns:a16="http://schemas.microsoft.com/office/drawing/2014/main" id="{329025B7-7E3A-408F-BF46-5F5C34E72A42}"/>
                  </a:ext>
                </a:extLst>
              </p:cNvPr>
              <p:cNvSpPr/>
              <p:nvPr/>
            </p:nvSpPr>
            <p:spPr>
              <a:xfrm>
                <a:off x="1514651" y="2944568"/>
                <a:ext cx="340445" cy="340445"/>
              </a:xfrm>
              <a:prstGeom prst="ellipse">
                <a:avLst/>
              </a:prstGeom>
              <a:solidFill>
                <a:srgbClr val="B7DA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8" name="Elipse 197">
                <a:extLst>
                  <a:ext uri="{FF2B5EF4-FFF2-40B4-BE49-F238E27FC236}">
                    <a16:creationId xmlns:a16="http://schemas.microsoft.com/office/drawing/2014/main" id="{067A9EEB-BF90-4AFA-AA07-BFA5B14214BE}"/>
                  </a:ext>
                </a:extLst>
              </p:cNvPr>
              <p:cNvSpPr/>
              <p:nvPr/>
            </p:nvSpPr>
            <p:spPr>
              <a:xfrm>
                <a:off x="2268654" y="3076723"/>
                <a:ext cx="305914" cy="30591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9" name="Elipse 198">
                <a:extLst>
                  <a:ext uri="{FF2B5EF4-FFF2-40B4-BE49-F238E27FC236}">
                    <a16:creationId xmlns:a16="http://schemas.microsoft.com/office/drawing/2014/main" id="{875D6E6A-DC0F-450C-989C-63B87E23C662}"/>
                  </a:ext>
                </a:extLst>
              </p:cNvPr>
              <p:cNvSpPr/>
              <p:nvPr/>
            </p:nvSpPr>
            <p:spPr>
              <a:xfrm>
                <a:off x="1514651" y="3229680"/>
                <a:ext cx="1417638" cy="141763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2" name="CuadroTexto 201">
            <a:extLst>
              <a:ext uri="{FF2B5EF4-FFF2-40B4-BE49-F238E27FC236}">
                <a16:creationId xmlns:a16="http://schemas.microsoft.com/office/drawing/2014/main" id="{DEE9FCDE-A6BE-4513-882D-9E1738BBBCFC}"/>
              </a:ext>
            </a:extLst>
          </p:cNvPr>
          <p:cNvSpPr txBox="1"/>
          <p:nvPr/>
        </p:nvSpPr>
        <p:spPr>
          <a:xfrm>
            <a:off x="7811444" y="4147486"/>
            <a:ext cx="712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FEC63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GRDE</a:t>
            </a:r>
          </a:p>
        </p:txBody>
      </p:sp>
      <p:sp>
        <p:nvSpPr>
          <p:cNvPr id="203" name="Rectángulo 202">
            <a:extLst>
              <a:ext uri="{FF2B5EF4-FFF2-40B4-BE49-F238E27FC236}">
                <a16:creationId xmlns:a16="http://schemas.microsoft.com/office/drawing/2014/main" id="{E61B5EE7-481C-437E-9B5E-EF6BF9269AA6}"/>
              </a:ext>
            </a:extLst>
          </p:cNvPr>
          <p:cNvSpPr/>
          <p:nvPr/>
        </p:nvSpPr>
        <p:spPr>
          <a:xfrm>
            <a:off x="5759275" y="6583536"/>
            <a:ext cx="2346356" cy="179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Identificación</a:t>
            </a:r>
          </a:p>
        </p:txBody>
      </p:sp>
      <p:sp>
        <p:nvSpPr>
          <p:cNvPr id="162" name="Forma libre: forma 161">
            <a:extLst>
              <a:ext uri="{FF2B5EF4-FFF2-40B4-BE49-F238E27FC236}">
                <a16:creationId xmlns:a16="http://schemas.microsoft.com/office/drawing/2014/main" id="{618571B8-4BCC-4897-9A49-BF6A165E9F58}"/>
              </a:ext>
            </a:extLst>
          </p:cNvPr>
          <p:cNvSpPr/>
          <p:nvPr/>
        </p:nvSpPr>
        <p:spPr>
          <a:xfrm>
            <a:off x="-1" y="0"/>
            <a:ext cx="1819267" cy="564506"/>
          </a:xfrm>
          <a:custGeom>
            <a:avLst/>
            <a:gdLst>
              <a:gd name="connsiteX0" fmla="*/ 0 w 1828222"/>
              <a:gd name="connsiteY0" fmla="*/ 0 h 564506"/>
              <a:gd name="connsiteX1" fmla="*/ 1545969 w 1828222"/>
              <a:gd name="connsiteY1" fmla="*/ 0 h 564506"/>
              <a:gd name="connsiteX2" fmla="*/ 1828222 w 1828222"/>
              <a:gd name="connsiteY2" fmla="*/ 282253 h 564506"/>
              <a:gd name="connsiteX3" fmla="*/ 1545969 w 1828222"/>
              <a:gd name="connsiteY3" fmla="*/ 564506 h 564506"/>
              <a:gd name="connsiteX4" fmla="*/ 0 w 1828222"/>
              <a:gd name="connsiteY4" fmla="*/ 564506 h 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222" h="564506">
                <a:moveTo>
                  <a:pt x="0" y="0"/>
                </a:moveTo>
                <a:lnTo>
                  <a:pt x="1545969" y="0"/>
                </a:lnTo>
                <a:cubicBezTo>
                  <a:pt x="1701853" y="0"/>
                  <a:pt x="1828222" y="126369"/>
                  <a:pt x="1828222" y="282253"/>
                </a:cubicBezTo>
                <a:cubicBezTo>
                  <a:pt x="1828222" y="438137"/>
                  <a:pt x="1701853" y="564506"/>
                  <a:pt x="1545969" y="564506"/>
                </a:cubicBezTo>
                <a:lnTo>
                  <a:pt x="0" y="564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8" name="Imagen 167">
            <a:extLst>
              <a:ext uri="{FF2B5EF4-FFF2-40B4-BE49-F238E27FC236}">
                <a16:creationId xmlns:a16="http://schemas.microsoft.com/office/drawing/2014/main" id="{CCD3CCB3-9384-4207-927B-DFF40CE40F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6" y="62539"/>
            <a:ext cx="1583549" cy="422509"/>
          </a:xfrm>
          <a:prstGeom prst="rect">
            <a:avLst/>
          </a:prstGeom>
        </p:spPr>
      </p:pic>
      <p:sp>
        <p:nvSpPr>
          <p:cNvPr id="170" name="Rectángulo 169">
            <a:extLst>
              <a:ext uri="{FF2B5EF4-FFF2-40B4-BE49-F238E27FC236}">
                <a16:creationId xmlns:a16="http://schemas.microsoft.com/office/drawing/2014/main" id="{7DDE0AD1-48A6-4661-A3E1-71CD9AF4C22D}"/>
              </a:ext>
            </a:extLst>
          </p:cNvPr>
          <p:cNvSpPr/>
          <p:nvPr/>
        </p:nvSpPr>
        <p:spPr>
          <a:xfrm>
            <a:off x="-8953" y="564172"/>
            <a:ext cx="312351" cy="54877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2" name="CuadroTexto 171">
            <a:extLst>
              <a:ext uri="{FF2B5EF4-FFF2-40B4-BE49-F238E27FC236}">
                <a16:creationId xmlns:a16="http://schemas.microsoft.com/office/drawing/2014/main" id="{A16D8F7A-24F0-49B1-9039-A24503ED8364}"/>
              </a:ext>
            </a:extLst>
          </p:cNvPr>
          <p:cNvSpPr txBox="1"/>
          <p:nvPr/>
        </p:nvSpPr>
        <p:spPr>
          <a:xfrm>
            <a:off x="1707585" y="9204"/>
            <a:ext cx="7509292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chemeClr val="tx1"/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Fortalecimiento de  la asociatividad</a:t>
            </a:r>
          </a:p>
        </p:txBody>
      </p:sp>
      <p:sp>
        <p:nvSpPr>
          <p:cNvPr id="173" name="Rectángulo 172">
            <a:extLst>
              <a:ext uri="{FF2B5EF4-FFF2-40B4-BE49-F238E27FC236}">
                <a16:creationId xmlns:a16="http://schemas.microsoft.com/office/drawing/2014/main" id="{15715A35-80FA-4A68-AB23-F278F52D3CB5}"/>
              </a:ext>
            </a:extLst>
          </p:cNvPr>
          <p:cNvSpPr/>
          <p:nvPr/>
        </p:nvSpPr>
        <p:spPr>
          <a:xfrm>
            <a:off x="67090" y="694896"/>
            <a:ext cx="2236310" cy="395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Redes Agroindustriales</a:t>
            </a:r>
          </a:p>
        </p:txBody>
      </p:sp>
      <p:pic>
        <p:nvPicPr>
          <p:cNvPr id="174" name="Imagen 173">
            <a:extLst>
              <a:ext uri="{FF2B5EF4-FFF2-40B4-BE49-F238E27FC236}">
                <a16:creationId xmlns:a16="http://schemas.microsoft.com/office/drawing/2014/main" id="{0B97E753-611D-44EC-A085-0493BF7F83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274" y="1365298"/>
            <a:ext cx="819255" cy="545082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2D9C53A1-F49A-482D-A852-9CE11C6C7DA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262" y="1208313"/>
            <a:ext cx="1119859" cy="342144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31F023FD-BDBD-4058-9650-BB76E02600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7943" y="1385425"/>
            <a:ext cx="635040" cy="531360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2EC87ECC-D1B6-4DF7-B0DF-E3AA4DBD0EC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366" y="1648369"/>
            <a:ext cx="689577" cy="689577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A4843684-FFA2-40F9-8F17-5FB522E991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6958" y="2492426"/>
            <a:ext cx="689577" cy="519179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363677D6-DB38-4202-A058-47A567B6DF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97387" y="2047641"/>
            <a:ext cx="737543" cy="501638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B831D037-E267-459E-8CA1-0A17382A334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15"/>
          <a:stretch/>
        </p:blipFill>
        <p:spPr>
          <a:xfrm>
            <a:off x="8066015" y="2062165"/>
            <a:ext cx="666256" cy="551560"/>
          </a:xfrm>
          <a:prstGeom prst="rect">
            <a:avLst/>
          </a:prstGeom>
        </p:spPr>
      </p:pic>
      <p:cxnSp>
        <p:nvCxnSpPr>
          <p:cNvPr id="200" name="Conector recto de flecha 199">
            <a:extLst>
              <a:ext uri="{FF2B5EF4-FFF2-40B4-BE49-F238E27FC236}">
                <a16:creationId xmlns:a16="http://schemas.microsoft.com/office/drawing/2014/main" id="{EA31B7D3-326C-40A7-B192-836E88D24D75}"/>
              </a:ext>
            </a:extLst>
          </p:cNvPr>
          <p:cNvCxnSpPr>
            <a:cxnSpLocks/>
          </p:cNvCxnSpPr>
          <p:nvPr/>
        </p:nvCxnSpPr>
        <p:spPr>
          <a:xfrm>
            <a:off x="8170268" y="3110909"/>
            <a:ext cx="0" cy="269715"/>
          </a:xfrm>
          <a:prstGeom prst="straightConnector1">
            <a:avLst/>
          </a:prstGeom>
          <a:ln w="635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upo 203">
            <a:extLst>
              <a:ext uri="{FF2B5EF4-FFF2-40B4-BE49-F238E27FC236}">
                <a16:creationId xmlns:a16="http://schemas.microsoft.com/office/drawing/2014/main" id="{758D154E-6A97-4073-864E-C570173181BF}"/>
              </a:ext>
            </a:extLst>
          </p:cNvPr>
          <p:cNvGrpSpPr/>
          <p:nvPr/>
        </p:nvGrpSpPr>
        <p:grpSpPr>
          <a:xfrm>
            <a:off x="1889789" y="42840"/>
            <a:ext cx="394741" cy="461665"/>
            <a:chOff x="2764584" y="-1168434"/>
            <a:chExt cx="536365" cy="627301"/>
          </a:xfrm>
        </p:grpSpPr>
        <p:sp>
          <p:nvSpPr>
            <p:cNvPr id="205" name="Elipse 204">
              <a:extLst>
                <a:ext uri="{FF2B5EF4-FFF2-40B4-BE49-F238E27FC236}">
                  <a16:creationId xmlns:a16="http://schemas.microsoft.com/office/drawing/2014/main" id="{F8599E58-9BF5-4F77-A290-A957C9CB40B0}"/>
                </a:ext>
              </a:extLst>
            </p:cNvPr>
            <p:cNvSpPr/>
            <p:nvPr/>
          </p:nvSpPr>
          <p:spPr>
            <a:xfrm>
              <a:off x="2764584" y="-1107288"/>
              <a:ext cx="536365" cy="536365"/>
            </a:xfrm>
            <a:prstGeom prst="ellipse">
              <a:avLst/>
            </a:pr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6" name="Rectángulo 205">
              <a:extLst>
                <a:ext uri="{FF2B5EF4-FFF2-40B4-BE49-F238E27FC236}">
                  <a16:creationId xmlns:a16="http://schemas.microsoft.com/office/drawing/2014/main" id="{ADF77F63-D603-4F7A-9579-24F6B23AD10E}"/>
                </a:ext>
              </a:extLst>
            </p:cNvPr>
            <p:cNvSpPr/>
            <p:nvPr/>
          </p:nvSpPr>
          <p:spPr>
            <a:xfrm>
              <a:off x="2796221" y="-1168434"/>
              <a:ext cx="473089" cy="6273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2400" b="1" dirty="0">
                  <a:solidFill>
                    <a:schemeClr val="bg1"/>
                  </a:solidFill>
                  <a:latin typeface="Tw Cen MT" panose="020B0602020104020603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Rectángulo 85">
            <a:extLst>
              <a:ext uri="{FF2B5EF4-FFF2-40B4-BE49-F238E27FC236}">
                <a16:creationId xmlns:a16="http://schemas.microsoft.com/office/drawing/2014/main" id="{ED634B99-F997-4635-A77B-73F821317D1B}"/>
              </a:ext>
            </a:extLst>
          </p:cNvPr>
          <p:cNvSpPr/>
          <p:nvPr/>
        </p:nvSpPr>
        <p:spPr>
          <a:xfrm>
            <a:off x="5663202" y="660935"/>
            <a:ext cx="2346356" cy="440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Alianzas Comerciales</a:t>
            </a:r>
          </a:p>
        </p:txBody>
      </p:sp>
    </p:spTree>
    <p:extLst>
      <p:ext uri="{BB962C8B-B14F-4D97-AF65-F5344CB8AC3E}">
        <p14:creationId xmlns:p14="http://schemas.microsoft.com/office/powerpoint/2010/main" val="39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9E7D63-ED2B-4091-8ED2-5F7CF1F017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9" t="16108" r="189" b="22420"/>
          <a:stretch/>
        </p:blipFill>
        <p:spPr>
          <a:xfrm>
            <a:off x="-8953" y="953320"/>
            <a:ext cx="9144000" cy="3161736"/>
          </a:xfrm>
          <a:prstGeom prst="rect">
            <a:avLst/>
          </a:prstGeom>
        </p:spPr>
      </p:pic>
      <p:sp>
        <p:nvSpPr>
          <p:cNvPr id="80" name="Rectángulo 4">
            <a:extLst>
              <a:ext uri="{FF2B5EF4-FFF2-40B4-BE49-F238E27FC236}">
                <a16:creationId xmlns:a16="http://schemas.microsoft.com/office/drawing/2014/main" id="{E93DA761-4764-4FFD-8DA5-BD52F00F77A2}"/>
              </a:ext>
            </a:extLst>
          </p:cNvPr>
          <p:cNvSpPr/>
          <p:nvPr/>
        </p:nvSpPr>
        <p:spPr>
          <a:xfrm>
            <a:off x="4931098" y="1600200"/>
            <a:ext cx="4127177" cy="1897001"/>
          </a:xfrm>
          <a:custGeom>
            <a:avLst/>
            <a:gdLst>
              <a:gd name="connsiteX0" fmla="*/ 0 w 6355307"/>
              <a:gd name="connsiteY0" fmla="*/ 0 h 1082171"/>
              <a:gd name="connsiteX1" fmla="*/ 6355307 w 6355307"/>
              <a:gd name="connsiteY1" fmla="*/ 0 h 1082171"/>
              <a:gd name="connsiteX2" fmla="*/ 6355307 w 6355307"/>
              <a:gd name="connsiteY2" fmla="*/ 1082171 h 1082171"/>
              <a:gd name="connsiteX3" fmla="*/ 0 w 6355307"/>
              <a:gd name="connsiteY3" fmla="*/ 1082171 h 1082171"/>
              <a:gd name="connsiteX4" fmla="*/ 0 w 6355307"/>
              <a:gd name="connsiteY4" fmla="*/ 0 h 1082171"/>
              <a:gd name="connsiteX0" fmla="*/ 0 w 6355621"/>
              <a:gd name="connsiteY0" fmla="*/ 0 h 1082171"/>
              <a:gd name="connsiteX1" fmla="*/ 6355307 w 6355621"/>
              <a:gd name="connsiteY1" fmla="*/ 0 h 1082171"/>
              <a:gd name="connsiteX2" fmla="*/ 6355621 w 6355621"/>
              <a:gd name="connsiteY2" fmla="*/ 631605 h 1082171"/>
              <a:gd name="connsiteX3" fmla="*/ 6355307 w 6355621"/>
              <a:gd name="connsiteY3" fmla="*/ 1082171 h 1082171"/>
              <a:gd name="connsiteX4" fmla="*/ 0 w 6355621"/>
              <a:gd name="connsiteY4" fmla="*/ 1082171 h 1082171"/>
              <a:gd name="connsiteX5" fmla="*/ 0 w 6355621"/>
              <a:gd name="connsiteY5" fmla="*/ 0 h 10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5621" h="1082171">
                <a:moveTo>
                  <a:pt x="0" y="0"/>
                </a:moveTo>
                <a:lnTo>
                  <a:pt x="6355307" y="0"/>
                </a:lnTo>
                <a:cubicBezTo>
                  <a:pt x="6355412" y="210535"/>
                  <a:pt x="6355516" y="421070"/>
                  <a:pt x="6355621" y="631605"/>
                </a:cubicBezTo>
                <a:cubicBezTo>
                  <a:pt x="6355516" y="781794"/>
                  <a:pt x="6355412" y="931982"/>
                  <a:pt x="6355307" y="1082171"/>
                </a:cubicBezTo>
                <a:lnTo>
                  <a:pt x="0" y="10821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82000"/>
            </a:schemeClr>
          </a:solidFill>
          <a:ln w="127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F7A1A5B2-B1A3-4993-B6B9-924BB852EC22}"/>
              </a:ext>
            </a:extLst>
          </p:cNvPr>
          <p:cNvSpPr/>
          <p:nvPr/>
        </p:nvSpPr>
        <p:spPr>
          <a:xfrm>
            <a:off x="4410141" y="5463687"/>
            <a:ext cx="4472617" cy="1150571"/>
          </a:xfrm>
          <a:prstGeom prst="roundRect">
            <a:avLst>
              <a:gd name="adj" fmla="val 8132"/>
            </a:avLst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id="{3D953B74-F648-4217-A268-D235C28E59DD}"/>
              </a:ext>
            </a:extLst>
          </p:cNvPr>
          <p:cNvSpPr/>
          <p:nvPr/>
        </p:nvSpPr>
        <p:spPr>
          <a:xfrm>
            <a:off x="4318979" y="4831902"/>
            <a:ext cx="4685359" cy="689372"/>
          </a:xfrm>
          <a:prstGeom prst="roundRect">
            <a:avLst>
              <a:gd name="adj" fmla="val 813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9480CA2C-F234-4E2B-9088-13224CB42549}"/>
              </a:ext>
            </a:extLst>
          </p:cNvPr>
          <p:cNvSpPr/>
          <p:nvPr/>
        </p:nvSpPr>
        <p:spPr>
          <a:xfrm>
            <a:off x="-1" y="0"/>
            <a:ext cx="1819267" cy="564506"/>
          </a:xfrm>
          <a:custGeom>
            <a:avLst/>
            <a:gdLst>
              <a:gd name="connsiteX0" fmla="*/ 0 w 1828222"/>
              <a:gd name="connsiteY0" fmla="*/ 0 h 564506"/>
              <a:gd name="connsiteX1" fmla="*/ 1545969 w 1828222"/>
              <a:gd name="connsiteY1" fmla="*/ 0 h 564506"/>
              <a:gd name="connsiteX2" fmla="*/ 1828222 w 1828222"/>
              <a:gd name="connsiteY2" fmla="*/ 282253 h 564506"/>
              <a:gd name="connsiteX3" fmla="*/ 1545969 w 1828222"/>
              <a:gd name="connsiteY3" fmla="*/ 564506 h 564506"/>
              <a:gd name="connsiteX4" fmla="*/ 0 w 1828222"/>
              <a:gd name="connsiteY4" fmla="*/ 564506 h 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222" h="564506">
                <a:moveTo>
                  <a:pt x="0" y="0"/>
                </a:moveTo>
                <a:lnTo>
                  <a:pt x="1545969" y="0"/>
                </a:lnTo>
                <a:cubicBezTo>
                  <a:pt x="1701853" y="0"/>
                  <a:pt x="1828222" y="126369"/>
                  <a:pt x="1828222" y="282253"/>
                </a:cubicBezTo>
                <a:cubicBezTo>
                  <a:pt x="1828222" y="438137"/>
                  <a:pt x="1701853" y="564506"/>
                  <a:pt x="1545969" y="564506"/>
                </a:cubicBezTo>
                <a:lnTo>
                  <a:pt x="0" y="564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A2DEBF8-DD05-4AD5-A260-1AD306FB18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6" y="62539"/>
            <a:ext cx="1583549" cy="42250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DFB242BF-AE4E-4A40-A0B9-8B5B82D3C4C7}"/>
              </a:ext>
            </a:extLst>
          </p:cNvPr>
          <p:cNvSpPr/>
          <p:nvPr/>
        </p:nvSpPr>
        <p:spPr>
          <a:xfrm>
            <a:off x="-8953" y="564172"/>
            <a:ext cx="312351" cy="54877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7695950-6A88-4517-B7FC-04D20B8813EC}"/>
              </a:ext>
            </a:extLst>
          </p:cNvPr>
          <p:cNvSpPr txBox="1"/>
          <p:nvPr/>
        </p:nvSpPr>
        <p:spPr>
          <a:xfrm>
            <a:off x="1819266" y="363762"/>
            <a:ext cx="7324734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a mercados diferenciados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D95EEE1-766C-4276-8DBC-35D6852E7E49}"/>
              </a:ext>
            </a:extLst>
          </p:cNvPr>
          <p:cNvSpPr txBox="1"/>
          <p:nvPr/>
        </p:nvSpPr>
        <p:spPr>
          <a:xfrm>
            <a:off x="1819266" y="9204"/>
            <a:ext cx="7324734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chemeClr val="tx1"/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Inserción y posicionamiento 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BCD15355-1E1F-4865-99A1-5C2E0D35CE29}"/>
              </a:ext>
            </a:extLst>
          </p:cNvPr>
          <p:cNvSpPr/>
          <p:nvPr/>
        </p:nvSpPr>
        <p:spPr>
          <a:xfrm>
            <a:off x="4249867" y="4486899"/>
            <a:ext cx="4846507" cy="421200"/>
          </a:xfrm>
          <a:prstGeom prst="roundRect">
            <a:avLst>
              <a:gd name="adj" fmla="val 27488"/>
            </a:avLst>
          </a:prstGeom>
          <a:solidFill>
            <a:srgbClr val="05594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Tw Cen MT" panose="020B0602020104020603" pitchFamily="34" charset="0"/>
              </a:rPr>
              <a:t>Cooperantes Internacionales</a:t>
            </a:r>
            <a:endParaRPr lang="en-US" b="1" dirty="0">
              <a:latin typeface="Tw Cen MT" panose="020B0602020104020603" pitchFamily="34" charset="0"/>
            </a:endParaRPr>
          </a:p>
        </p:txBody>
      </p:sp>
      <p:pic>
        <p:nvPicPr>
          <p:cNvPr id="41" name="Google Shape;764;p43">
            <a:extLst>
              <a:ext uri="{FF2B5EF4-FFF2-40B4-BE49-F238E27FC236}">
                <a16:creationId xmlns:a16="http://schemas.microsoft.com/office/drawing/2014/main" id="{1B8232B4-13D2-4618-A740-7F6F74C5FA6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640" y="5023670"/>
            <a:ext cx="669805" cy="4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8" descr="Imagen relacionada">
            <a:extLst>
              <a:ext uri="{FF2B5EF4-FFF2-40B4-BE49-F238E27FC236}">
                <a16:creationId xmlns:a16="http://schemas.microsoft.com/office/drawing/2014/main" id="{4A86C29E-99BE-40A5-8138-4DF3566A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427" y="4212284"/>
            <a:ext cx="7053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79CF5F91-26F7-433C-BA5F-2405829A8617}"/>
              </a:ext>
            </a:extLst>
          </p:cNvPr>
          <p:cNvSpPr txBox="1"/>
          <p:nvPr/>
        </p:nvSpPr>
        <p:spPr>
          <a:xfrm>
            <a:off x="3402237" y="4174276"/>
            <a:ext cx="1279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055947"/>
                </a:solidFill>
                <a:latin typeface="Tw Cen MT" panose="020B0602020104020603" pitchFamily="34" charset="0"/>
              </a:rPr>
              <a:t>Registrado en </a:t>
            </a:r>
            <a:endParaRPr lang="en-US" sz="1200" dirty="0">
              <a:solidFill>
                <a:srgbClr val="055947"/>
              </a:solidFill>
              <a:latin typeface="Tw Cen MT" panose="020B0602020104020603" pitchFamily="34" charset="0"/>
            </a:endParaRPr>
          </a:p>
        </p:txBody>
      </p: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235068BC-353F-4D66-AC13-71568711A347}"/>
              </a:ext>
            </a:extLst>
          </p:cNvPr>
          <p:cNvGrpSpPr/>
          <p:nvPr/>
        </p:nvGrpSpPr>
        <p:grpSpPr>
          <a:xfrm>
            <a:off x="4410141" y="4998882"/>
            <a:ext cx="473964" cy="494349"/>
            <a:chOff x="6190376" y="4781376"/>
            <a:chExt cx="940021" cy="980452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104BC72A-872B-40FB-9E2A-F3E9C7ADB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207"/>
            <a:stretch/>
          </p:blipFill>
          <p:spPr>
            <a:xfrm>
              <a:off x="6190376" y="4781376"/>
              <a:ext cx="940021" cy="891077"/>
            </a:xfrm>
            <a:prstGeom prst="rect">
              <a:avLst/>
            </a:prstGeom>
          </p:spPr>
        </p:pic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C2065FCB-F9C5-47AF-BC17-DFA14CE0EF3A}"/>
                </a:ext>
              </a:extLst>
            </p:cNvPr>
            <p:cNvSpPr txBox="1"/>
            <p:nvPr/>
          </p:nvSpPr>
          <p:spPr>
            <a:xfrm>
              <a:off x="6326029" y="5426098"/>
              <a:ext cx="668713" cy="33573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500" dirty="0">
                  <a:solidFill>
                    <a:srgbClr val="C00000"/>
                  </a:solidFill>
                </a:rPr>
                <a:t>ICRAF</a:t>
              </a:r>
              <a:endParaRPr lang="en-US" sz="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3" name="Imagen 62">
            <a:extLst>
              <a:ext uri="{FF2B5EF4-FFF2-40B4-BE49-F238E27FC236}">
                <a16:creationId xmlns:a16="http://schemas.microsoft.com/office/drawing/2014/main" id="{177A436A-57B0-4C79-90DB-63269684BD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755" y="5074615"/>
            <a:ext cx="711551" cy="30517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2B8AD553-9246-4D0E-A77B-040E1B21081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867" y="5052687"/>
            <a:ext cx="953081" cy="331010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49FAE026-5975-4295-944E-D5C5A511CA94}"/>
              </a:ext>
            </a:extLst>
          </p:cNvPr>
          <p:cNvSpPr txBox="1"/>
          <p:nvPr/>
        </p:nvSpPr>
        <p:spPr>
          <a:xfrm>
            <a:off x="4369843" y="5592814"/>
            <a:ext cx="4562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Construcción de Estrategia para el Desarrollo rural bajo en Emisiones</a:t>
            </a:r>
            <a:endParaRPr lang="en-US" sz="1200" b="1" dirty="0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4B2484E5-40E3-47E9-A398-B985629E1937}"/>
              </a:ext>
            </a:extLst>
          </p:cNvPr>
          <p:cNvSpPr txBox="1"/>
          <p:nvPr/>
        </p:nvSpPr>
        <p:spPr>
          <a:xfrm>
            <a:off x="4923748" y="6269077"/>
            <a:ext cx="3253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Desarrollo de Paisaje sostenible en BPAM</a:t>
            </a:r>
            <a:endParaRPr lang="en-US" sz="1200" b="1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5C8320FE-2F07-46D9-A0A1-D807476B824F}"/>
              </a:ext>
            </a:extLst>
          </p:cNvPr>
          <p:cNvSpPr txBox="1"/>
          <p:nvPr/>
        </p:nvSpPr>
        <p:spPr>
          <a:xfrm>
            <a:off x="4659836" y="6054780"/>
            <a:ext cx="3905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Desarrollo de Estándares de Paisaje sostenible en Lamas</a:t>
            </a:r>
            <a:endParaRPr lang="en-US" sz="1200" b="1" dirty="0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28E0A7E9-E822-4768-9881-103B33395E5D}"/>
              </a:ext>
            </a:extLst>
          </p:cNvPr>
          <p:cNvSpPr txBox="1"/>
          <p:nvPr/>
        </p:nvSpPr>
        <p:spPr>
          <a:xfrm>
            <a:off x="4515992" y="5802102"/>
            <a:ext cx="4147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Desarrollo de Paisaje sostenible en </a:t>
            </a:r>
            <a:r>
              <a:rPr lang="es-MX" sz="1200" b="1" dirty="0" err="1"/>
              <a:t>Huayabamba</a:t>
            </a:r>
            <a:endParaRPr lang="en-US" sz="1200" b="1" dirty="0"/>
          </a:p>
        </p:txBody>
      </p:sp>
      <p:grpSp>
        <p:nvGrpSpPr>
          <p:cNvPr id="96" name="Grupo 95">
            <a:extLst>
              <a:ext uri="{FF2B5EF4-FFF2-40B4-BE49-F238E27FC236}">
                <a16:creationId xmlns:a16="http://schemas.microsoft.com/office/drawing/2014/main" id="{859F9976-C550-48A0-AE0E-45E974C66FF0}"/>
              </a:ext>
            </a:extLst>
          </p:cNvPr>
          <p:cNvGrpSpPr/>
          <p:nvPr/>
        </p:nvGrpSpPr>
        <p:grpSpPr>
          <a:xfrm>
            <a:off x="124036" y="4516690"/>
            <a:ext cx="4006185" cy="2099051"/>
            <a:chOff x="5023514" y="819424"/>
            <a:chExt cx="4006185" cy="2099051"/>
          </a:xfrm>
        </p:grpSpPr>
        <p:grpSp>
          <p:nvGrpSpPr>
            <p:cNvPr id="95" name="Grupo 94">
              <a:extLst>
                <a:ext uri="{FF2B5EF4-FFF2-40B4-BE49-F238E27FC236}">
                  <a16:creationId xmlns:a16="http://schemas.microsoft.com/office/drawing/2014/main" id="{C2B472DF-7A77-4803-9555-D5EF741227E9}"/>
                </a:ext>
              </a:extLst>
            </p:cNvPr>
            <p:cNvGrpSpPr/>
            <p:nvPr/>
          </p:nvGrpSpPr>
          <p:grpSpPr>
            <a:xfrm>
              <a:off x="5111468" y="1164426"/>
              <a:ext cx="3820290" cy="1754049"/>
              <a:chOff x="-354262" y="3650179"/>
              <a:chExt cx="3820290" cy="1754049"/>
            </a:xfrm>
          </p:grpSpPr>
          <p:sp>
            <p:nvSpPr>
              <p:cNvPr id="91" name="Rectángulo: esquinas redondeadas 90">
                <a:extLst>
                  <a:ext uri="{FF2B5EF4-FFF2-40B4-BE49-F238E27FC236}">
                    <a16:creationId xmlns:a16="http://schemas.microsoft.com/office/drawing/2014/main" id="{6CBBEF8B-636D-4877-BDB5-055DBF57BBF9}"/>
                  </a:ext>
                </a:extLst>
              </p:cNvPr>
              <p:cNvSpPr/>
              <p:nvPr/>
            </p:nvSpPr>
            <p:spPr>
              <a:xfrm>
                <a:off x="-354262" y="3650179"/>
                <a:ext cx="3820290" cy="1750252"/>
              </a:xfrm>
              <a:prstGeom prst="roundRect">
                <a:avLst>
                  <a:gd name="adj" fmla="val 8132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93" name="Imagen 92">
                <a:extLst>
                  <a:ext uri="{FF2B5EF4-FFF2-40B4-BE49-F238E27FC236}">
                    <a16:creationId xmlns:a16="http://schemas.microsoft.com/office/drawing/2014/main" id="{AF49BAB5-00B0-4691-A294-CF12F8982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769" y="3787343"/>
                <a:ext cx="1912698" cy="490926"/>
              </a:xfrm>
              <a:prstGeom prst="rect">
                <a:avLst/>
              </a:prstGeom>
            </p:spPr>
          </p:pic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28B922F1-38BC-41EA-835D-4F4B12452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4971" y="4204989"/>
                <a:ext cx="603387" cy="603387"/>
              </a:xfrm>
              <a:prstGeom prst="rect">
                <a:avLst/>
              </a:prstGeom>
            </p:spPr>
          </p:pic>
          <p:pic>
            <p:nvPicPr>
              <p:cNvPr id="94" name="Imagen 93">
                <a:extLst>
                  <a:ext uri="{FF2B5EF4-FFF2-40B4-BE49-F238E27FC236}">
                    <a16:creationId xmlns:a16="http://schemas.microsoft.com/office/drawing/2014/main" id="{0B12F308-17C9-4700-BFDC-C4007C4BAD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9861" t="28528" r="9590" b="22365"/>
              <a:stretch/>
            </p:blipFill>
            <p:spPr>
              <a:xfrm>
                <a:off x="2278069" y="4218044"/>
                <a:ext cx="1023162" cy="623782"/>
              </a:xfrm>
              <a:prstGeom prst="rect">
                <a:avLst/>
              </a:prstGeom>
            </p:spPr>
          </p:pic>
          <p:pic>
            <p:nvPicPr>
              <p:cNvPr id="49" name="Imagen 48">
                <a:extLst>
                  <a:ext uri="{FF2B5EF4-FFF2-40B4-BE49-F238E27FC236}">
                    <a16:creationId xmlns:a16="http://schemas.microsoft.com/office/drawing/2014/main" id="{0C9CDF7C-1275-470E-8969-A0966293DD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760" t="15127" r="4720" b="13528"/>
              <a:stretch/>
            </p:blipFill>
            <p:spPr>
              <a:xfrm>
                <a:off x="1953987" y="4800841"/>
                <a:ext cx="748648" cy="603387"/>
              </a:xfrm>
              <a:prstGeom prst="rect">
                <a:avLst/>
              </a:prstGeom>
            </p:spPr>
          </p:pic>
        </p:grpSp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id="{77782F11-A2FB-45AE-99A4-565873E9C134}"/>
                </a:ext>
              </a:extLst>
            </p:cNvPr>
            <p:cNvSpPr/>
            <p:nvPr/>
          </p:nvSpPr>
          <p:spPr>
            <a:xfrm>
              <a:off x="5023514" y="819424"/>
              <a:ext cx="4006185" cy="422649"/>
            </a:xfrm>
            <a:prstGeom prst="roundRect">
              <a:avLst>
                <a:gd name="adj" fmla="val 16667"/>
              </a:avLst>
            </a:prstGeom>
            <a:solidFill>
              <a:srgbClr val="055947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Tw Cen MT" panose="020B0602020104020603" pitchFamily="34" charset="0"/>
                </a:rPr>
                <a:t>Usuarios </a:t>
              </a:r>
            </a:p>
          </p:txBody>
        </p:sp>
      </p:grpSp>
      <p:pic>
        <p:nvPicPr>
          <p:cNvPr id="100" name="Imagen 99">
            <a:extLst>
              <a:ext uri="{FF2B5EF4-FFF2-40B4-BE49-F238E27FC236}">
                <a16:creationId xmlns:a16="http://schemas.microsoft.com/office/drawing/2014/main" id="{E5DD972A-4F27-4DD0-98DD-A2EC15F8CE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49" y="6010722"/>
            <a:ext cx="608305" cy="640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B9B8A1F5-54F9-47BD-8D1D-2CF69F4E773B}"/>
              </a:ext>
            </a:extLst>
          </p:cNvPr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t="11459" r="8452" b="12325"/>
          <a:stretch/>
        </p:blipFill>
        <p:spPr>
          <a:xfrm>
            <a:off x="7722711" y="4973486"/>
            <a:ext cx="454820" cy="474682"/>
          </a:xfrm>
          <a:prstGeom prst="rect">
            <a:avLst/>
          </a:prstGeom>
        </p:spPr>
      </p:pic>
      <p:pic>
        <p:nvPicPr>
          <p:cNvPr id="73" name="Imagen 72" descr="Image result for solidaridad logo">
            <a:extLst>
              <a:ext uri="{FF2B5EF4-FFF2-40B4-BE49-F238E27FC236}">
                <a16:creationId xmlns:a16="http://schemas.microsoft.com/office/drawing/2014/main" id="{D10430C0-E174-4F43-B61D-3C5F8AF33DF5}"/>
              </a:ext>
            </a:extLst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18068" r="9069" b="25267"/>
          <a:stretch/>
        </p:blipFill>
        <p:spPr bwMode="auto">
          <a:xfrm>
            <a:off x="8177531" y="5074615"/>
            <a:ext cx="705227" cy="2871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9DD1EA14-E5D5-4BA0-8BB9-17B7BCC60013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7341777" y="4970366"/>
            <a:ext cx="348020" cy="485166"/>
          </a:xfrm>
          <a:prstGeom prst="rect">
            <a:avLst/>
          </a:prstGeom>
        </p:spPr>
      </p:pic>
      <p:sp>
        <p:nvSpPr>
          <p:cNvPr id="85" name="CuadroTexto 84">
            <a:extLst>
              <a:ext uri="{FF2B5EF4-FFF2-40B4-BE49-F238E27FC236}">
                <a16:creationId xmlns:a16="http://schemas.microsoft.com/office/drawing/2014/main" id="{786A6670-F2E6-4AB3-A35C-A0BBA863BEA4}"/>
              </a:ext>
            </a:extLst>
          </p:cNvPr>
          <p:cNvSpPr txBox="1"/>
          <p:nvPr/>
        </p:nvSpPr>
        <p:spPr>
          <a:xfrm>
            <a:off x="5587607" y="3779680"/>
            <a:ext cx="354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Ordenanza Regional N° 007 – 2016-GRSM/CR</a:t>
            </a:r>
          </a:p>
        </p:txBody>
      </p:sp>
      <p:sp>
        <p:nvSpPr>
          <p:cNvPr id="90" name="Rectángulo 4">
            <a:extLst>
              <a:ext uri="{FF2B5EF4-FFF2-40B4-BE49-F238E27FC236}">
                <a16:creationId xmlns:a16="http://schemas.microsoft.com/office/drawing/2014/main" id="{8368F327-A13C-4E34-A513-074007B29774}"/>
              </a:ext>
            </a:extLst>
          </p:cNvPr>
          <p:cNvSpPr/>
          <p:nvPr/>
        </p:nvSpPr>
        <p:spPr>
          <a:xfrm>
            <a:off x="5105732" y="1738314"/>
            <a:ext cx="3826278" cy="1639732"/>
          </a:xfrm>
          <a:custGeom>
            <a:avLst/>
            <a:gdLst>
              <a:gd name="connsiteX0" fmla="*/ 0 w 6355307"/>
              <a:gd name="connsiteY0" fmla="*/ 0 h 1082171"/>
              <a:gd name="connsiteX1" fmla="*/ 6355307 w 6355307"/>
              <a:gd name="connsiteY1" fmla="*/ 0 h 1082171"/>
              <a:gd name="connsiteX2" fmla="*/ 6355307 w 6355307"/>
              <a:gd name="connsiteY2" fmla="*/ 1082171 h 1082171"/>
              <a:gd name="connsiteX3" fmla="*/ 0 w 6355307"/>
              <a:gd name="connsiteY3" fmla="*/ 1082171 h 1082171"/>
              <a:gd name="connsiteX4" fmla="*/ 0 w 6355307"/>
              <a:gd name="connsiteY4" fmla="*/ 0 h 1082171"/>
              <a:gd name="connsiteX0" fmla="*/ 0 w 6355621"/>
              <a:gd name="connsiteY0" fmla="*/ 0 h 1082171"/>
              <a:gd name="connsiteX1" fmla="*/ 6355307 w 6355621"/>
              <a:gd name="connsiteY1" fmla="*/ 0 h 1082171"/>
              <a:gd name="connsiteX2" fmla="*/ 6355621 w 6355621"/>
              <a:gd name="connsiteY2" fmla="*/ 631605 h 1082171"/>
              <a:gd name="connsiteX3" fmla="*/ 6355307 w 6355621"/>
              <a:gd name="connsiteY3" fmla="*/ 1082171 h 1082171"/>
              <a:gd name="connsiteX4" fmla="*/ 0 w 6355621"/>
              <a:gd name="connsiteY4" fmla="*/ 1082171 h 1082171"/>
              <a:gd name="connsiteX5" fmla="*/ 0 w 6355621"/>
              <a:gd name="connsiteY5" fmla="*/ 0 h 10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5621" h="1082171">
                <a:moveTo>
                  <a:pt x="0" y="0"/>
                </a:moveTo>
                <a:lnTo>
                  <a:pt x="6355307" y="0"/>
                </a:lnTo>
                <a:cubicBezTo>
                  <a:pt x="6355412" y="210535"/>
                  <a:pt x="6355516" y="421070"/>
                  <a:pt x="6355621" y="631605"/>
                </a:cubicBezTo>
                <a:cubicBezTo>
                  <a:pt x="6355516" y="781794"/>
                  <a:pt x="6355412" y="931982"/>
                  <a:pt x="6355307" y="1082171"/>
                </a:cubicBezTo>
                <a:lnTo>
                  <a:pt x="0" y="10821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82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A0A9E47-C39A-49CE-BEF6-0F3D83337933}"/>
              </a:ext>
            </a:extLst>
          </p:cNvPr>
          <p:cNvSpPr txBox="1"/>
          <p:nvPr/>
        </p:nvSpPr>
        <p:spPr>
          <a:xfrm>
            <a:off x="5450658" y="2144384"/>
            <a:ext cx="3486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s-PE" dirty="0">
                <a:solidFill>
                  <a:schemeClr val="accent5">
                    <a:lumMod val="75000"/>
                  </a:schemeClr>
                </a:solidFill>
                <a:latin typeface="Tw Cen MT" panose="020B0602020104020603" pitchFamily="34" charset="0"/>
              </a:rPr>
              <a:t>Bajo en emisiones</a:t>
            </a:r>
          </a:p>
          <a:p>
            <a:pPr algn="just">
              <a:defRPr/>
            </a:pPr>
            <a:r>
              <a:rPr lang="es-PE" dirty="0">
                <a:solidFill>
                  <a:schemeClr val="accent2"/>
                </a:solidFill>
                <a:latin typeface="Tw Cen MT" panose="020B0602020104020603" pitchFamily="34" charset="0"/>
              </a:rPr>
              <a:t>No vinculado a actividades ilegales</a:t>
            </a:r>
          </a:p>
          <a:p>
            <a:pPr algn="just">
              <a:defRPr/>
            </a:pPr>
            <a:r>
              <a:rPr lang="es-PE" dirty="0">
                <a:solidFill>
                  <a:schemeClr val="accent3">
                    <a:lumMod val="50000"/>
                  </a:schemeClr>
                </a:solidFill>
                <a:latin typeface="Tw Cen MT" panose="020B0602020104020603" pitchFamily="34" charset="0"/>
              </a:rPr>
              <a:t>Innovadores</a:t>
            </a:r>
          </a:p>
          <a:p>
            <a:pPr algn="just">
              <a:defRPr/>
            </a:pPr>
            <a:r>
              <a:rPr lang="es-ES" dirty="0">
                <a:solidFill>
                  <a:schemeClr val="accent6"/>
                </a:solidFill>
                <a:latin typeface="Tw Cen MT" panose="020B0602020104020603" pitchFamily="34" charset="0"/>
              </a:rPr>
              <a:t>Estándares de calidad </a:t>
            </a:r>
            <a:endParaRPr lang="es-PE" dirty="0">
              <a:solidFill>
                <a:schemeClr val="accent6"/>
              </a:solidFill>
              <a:latin typeface="Tw Cen MT" panose="020B0602020104020603" pitchFamily="34" charset="0"/>
            </a:endParaRPr>
          </a:p>
        </p:txBody>
      </p: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FDC5343-419D-4449-8F17-5F639745BB99}"/>
              </a:ext>
            </a:extLst>
          </p:cNvPr>
          <p:cNvGrpSpPr/>
          <p:nvPr/>
        </p:nvGrpSpPr>
        <p:grpSpPr>
          <a:xfrm>
            <a:off x="5217399" y="2176438"/>
            <a:ext cx="285060" cy="1105776"/>
            <a:chOff x="4330866" y="1237511"/>
            <a:chExt cx="299192" cy="1105776"/>
          </a:xfrm>
        </p:grpSpPr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87DC69EF-F876-498C-8AAE-31DCB10E9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33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7020" y="1237511"/>
              <a:ext cx="273038" cy="277083"/>
            </a:xfrm>
            <a:prstGeom prst="rect">
              <a:avLst/>
            </a:prstGeom>
          </p:spPr>
        </p:pic>
        <p:pic>
          <p:nvPicPr>
            <p:cNvPr id="79" name="Imagen 78">
              <a:extLst>
                <a:ext uri="{FF2B5EF4-FFF2-40B4-BE49-F238E27FC236}">
                  <a16:creationId xmlns:a16="http://schemas.microsoft.com/office/drawing/2014/main" id="{5C535387-EE4D-414A-9239-40FBDDAAD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3" t="9394" r="27785" b="16707"/>
            <a:stretch/>
          </p:blipFill>
          <p:spPr>
            <a:xfrm>
              <a:off x="4363005" y="1773790"/>
              <a:ext cx="204631" cy="270453"/>
            </a:xfrm>
            <a:prstGeom prst="rect">
              <a:avLst/>
            </a:prstGeom>
          </p:spPr>
        </p:pic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id="{84FC2647-0053-41BD-81A7-5BE35C5CA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0866" y="1521546"/>
              <a:ext cx="282791" cy="231967"/>
            </a:xfrm>
            <a:prstGeom prst="rect">
              <a:avLst/>
            </a:prstGeom>
          </p:spPr>
        </p:pic>
        <p:pic>
          <p:nvPicPr>
            <p:cNvPr id="83" name="Imagen 82">
              <a:extLst>
                <a:ext uri="{FF2B5EF4-FFF2-40B4-BE49-F238E27FC236}">
                  <a16:creationId xmlns:a16="http://schemas.microsoft.com/office/drawing/2014/main" id="{266F8FB7-45CE-48AE-8DF3-71E2C6320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0866" y="2064520"/>
              <a:ext cx="278767" cy="278767"/>
            </a:xfrm>
            <a:prstGeom prst="rect">
              <a:avLst/>
            </a:prstGeom>
          </p:spPr>
        </p:pic>
      </p:grpSp>
      <p:pic>
        <p:nvPicPr>
          <p:cNvPr id="92" name="Imagen 91">
            <a:extLst>
              <a:ext uri="{FF2B5EF4-FFF2-40B4-BE49-F238E27FC236}">
                <a16:creationId xmlns:a16="http://schemas.microsoft.com/office/drawing/2014/main" id="{8467C6E5-131F-472D-AB4D-AC50636F6AB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3" y="1365536"/>
            <a:ext cx="1608258" cy="2333671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9E3FC351-20FE-4C50-A80F-4C7275B89F6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39"/>
          <a:stretch/>
        </p:blipFill>
        <p:spPr>
          <a:xfrm>
            <a:off x="-8953" y="1683680"/>
            <a:ext cx="1234081" cy="1557694"/>
          </a:xfrm>
          <a:prstGeom prst="rect">
            <a:avLst/>
          </a:prstGeom>
        </p:spPr>
      </p:pic>
      <p:sp>
        <p:nvSpPr>
          <p:cNvPr id="99" name="AutoShape 4" descr="Resultado de imagen para mecanismo de desarrollo alterno">
            <a:extLst>
              <a:ext uri="{FF2B5EF4-FFF2-40B4-BE49-F238E27FC236}">
                <a16:creationId xmlns:a16="http://schemas.microsoft.com/office/drawing/2014/main" id="{6FF97CA2-1979-408C-9CF8-D197C16CEA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7928" y="10492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AutoShape 8" descr="Resultado de imagen para fundacion amazonia viva">
            <a:extLst>
              <a:ext uri="{FF2B5EF4-FFF2-40B4-BE49-F238E27FC236}">
                <a16:creationId xmlns:a16="http://schemas.microsoft.com/office/drawing/2014/main" id="{0A156CEB-4DBF-4053-9BD1-858F291327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328" y="12016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8B50F5B8-1D4E-4185-AAE5-548629328E54}"/>
              </a:ext>
            </a:extLst>
          </p:cNvPr>
          <p:cNvSpPr txBox="1"/>
          <p:nvPr/>
        </p:nvSpPr>
        <p:spPr>
          <a:xfrm>
            <a:off x="5123299" y="1782611"/>
            <a:ext cx="2188321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PE" sz="2400" b="1" dirty="0">
                <a:ln w="12700">
                  <a:noFill/>
                </a:ln>
                <a:solidFill>
                  <a:srgbClr val="055947"/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Atributos:</a:t>
            </a:r>
          </a:p>
        </p:txBody>
      </p:sp>
      <p:sp>
        <p:nvSpPr>
          <p:cNvPr id="105" name="Triángulo isósceles 104">
            <a:extLst>
              <a:ext uri="{FF2B5EF4-FFF2-40B4-BE49-F238E27FC236}">
                <a16:creationId xmlns:a16="http://schemas.microsoft.com/office/drawing/2014/main" id="{AFFF6EE1-7664-4A97-AB2E-3064453BFF4E}"/>
              </a:ext>
            </a:extLst>
          </p:cNvPr>
          <p:cNvSpPr/>
          <p:nvPr/>
        </p:nvSpPr>
        <p:spPr>
          <a:xfrm rot="5400000">
            <a:off x="1563111" y="2482227"/>
            <a:ext cx="617145" cy="34534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7BC04D5-ADBC-4100-B073-7E44FC3016A7}"/>
              </a:ext>
            </a:extLst>
          </p:cNvPr>
          <p:cNvSpPr/>
          <p:nvPr/>
        </p:nvSpPr>
        <p:spPr>
          <a:xfrm>
            <a:off x="3045370" y="2335573"/>
            <a:ext cx="356867" cy="356867"/>
          </a:xfrm>
          <a:prstGeom prst="ellipse">
            <a:avLst/>
          </a:prstGeom>
          <a:solidFill>
            <a:srgbClr val="372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id="{A0FEB513-2AF0-4018-A507-43423E921E90}"/>
              </a:ext>
            </a:extLst>
          </p:cNvPr>
          <p:cNvSpPr/>
          <p:nvPr/>
        </p:nvSpPr>
        <p:spPr>
          <a:xfrm>
            <a:off x="1600277" y="3419197"/>
            <a:ext cx="415848" cy="320954"/>
          </a:xfrm>
          <a:prstGeom prst="ellipse">
            <a:avLst/>
          </a:prstGeom>
          <a:solidFill>
            <a:srgbClr val="1F1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3A2A0D-7086-49F7-88F8-2E35DFF7B11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75" y="1901491"/>
            <a:ext cx="1642620" cy="1508051"/>
          </a:xfrm>
          <a:prstGeom prst="rect">
            <a:avLst/>
          </a:prstGeom>
          <a:effectLst>
            <a:glow rad="304800">
              <a:srgbClr val="FFFFFF">
                <a:alpha val="85000"/>
              </a:srgbClr>
            </a:glow>
          </a:effectLst>
        </p:spPr>
      </p:pic>
      <p:sp>
        <p:nvSpPr>
          <p:cNvPr id="109" name="Triángulo isósceles 108">
            <a:extLst>
              <a:ext uri="{FF2B5EF4-FFF2-40B4-BE49-F238E27FC236}">
                <a16:creationId xmlns:a16="http://schemas.microsoft.com/office/drawing/2014/main" id="{F7541AA1-7CC1-4884-96CE-E5A7927E086B}"/>
              </a:ext>
            </a:extLst>
          </p:cNvPr>
          <p:cNvSpPr/>
          <p:nvPr/>
        </p:nvSpPr>
        <p:spPr>
          <a:xfrm rot="5400000">
            <a:off x="4114857" y="2482227"/>
            <a:ext cx="617145" cy="34534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Resultado de imagen para OLPESA">
            <a:extLst>
              <a:ext uri="{FF2B5EF4-FFF2-40B4-BE49-F238E27FC236}">
                <a16:creationId xmlns:a16="http://schemas.microsoft.com/office/drawing/2014/main" id="{3082F1D1-8F97-412C-9EAC-90DF6004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8331" r="16710" b="17371"/>
          <a:stretch/>
        </p:blipFill>
        <p:spPr bwMode="auto">
          <a:xfrm>
            <a:off x="767928" y="5065366"/>
            <a:ext cx="670637" cy="4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A7DD78-EE9C-4163-B26D-4D31F218C71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0250" y="5544362"/>
            <a:ext cx="601059" cy="601059"/>
          </a:xfrm>
          <a:prstGeom prst="rect">
            <a:avLst/>
          </a:prstGeom>
        </p:spPr>
      </p:pic>
      <p:pic>
        <p:nvPicPr>
          <p:cNvPr id="2" name="Picture 2" descr="Resultado de imagen para shanantina">
            <a:extLst>
              <a:ext uri="{FF2B5EF4-FFF2-40B4-BE49-F238E27FC236}">
                <a16:creationId xmlns:a16="http://schemas.microsoft.com/office/drawing/2014/main" id="{ED354EA0-CE7A-42E5-821F-22C85D6F8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38963" r="7492" b="39420"/>
          <a:stretch/>
        </p:blipFill>
        <p:spPr bwMode="auto">
          <a:xfrm>
            <a:off x="481494" y="6165084"/>
            <a:ext cx="1274540" cy="32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DC6FBA3-075A-44F7-806B-6352295E907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11539" y="5621564"/>
            <a:ext cx="520164" cy="504194"/>
          </a:xfrm>
          <a:prstGeom prst="rect">
            <a:avLst/>
          </a:prstGeom>
        </p:spPr>
      </p:pic>
      <p:grpSp>
        <p:nvGrpSpPr>
          <p:cNvPr id="62" name="Grupo 61">
            <a:extLst>
              <a:ext uri="{FF2B5EF4-FFF2-40B4-BE49-F238E27FC236}">
                <a16:creationId xmlns:a16="http://schemas.microsoft.com/office/drawing/2014/main" id="{C6DDE9DC-674B-4484-887A-CE7F4963D0B8}"/>
              </a:ext>
            </a:extLst>
          </p:cNvPr>
          <p:cNvGrpSpPr/>
          <p:nvPr/>
        </p:nvGrpSpPr>
        <p:grpSpPr>
          <a:xfrm>
            <a:off x="1889789" y="42840"/>
            <a:ext cx="394741" cy="461665"/>
            <a:chOff x="2764584" y="-1168434"/>
            <a:chExt cx="536365" cy="627301"/>
          </a:xfrm>
        </p:grpSpPr>
        <p:sp>
          <p:nvSpPr>
            <p:cNvPr id="64" name="Elipse 63">
              <a:extLst>
                <a:ext uri="{FF2B5EF4-FFF2-40B4-BE49-F238E27FC236}">
                  <a16:creationId xmlns:a16="http://schemas.microsoft.com/office/drawing/2014/main" id="{36AC7471-47B6-4EFB-BBBB-A670D34E3664}"/>
                </a:ext>
              </a:extLst>
            </p:cNvPr>
            <p:cNvSpPr/>
            <p:nvPr/>
          </p:nvSpPr>
          <p:spPr>
            <a:xfrm>
              <a:off x="2764584" y="-1107288"/>
              <a:ext cx="536365" cy="536365"/>
            </a:xfrm>
            <a:prstGeom prst="ellipse">
              <a:avLst/>
            </a:pr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id="{5960B341-3000-40D9-8715-CA3520AC486D}"/>
                </a:ext>
              </a:extLst>
            </p:cNvPr>
            <p:cNvSpPr/>
            <p:nvPr/>
          </p:nvSpPr>
          <p:spPr>
            <a:xfrm>
              <a:off x="2796221" y="-1168434"/>
              <a:ext cx="473089" cy="6273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2400" b="1" dirty="0">
                  <a:solidFill>
                    <a:schemeClr val="bg1"/>
                  </a:solidFill>
                  <a:latin typeface="Tw Cen MT" panose="020B0602020104020603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9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886802" y="5301529"/>
            <a:ext cx="325755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Ing. Daniel Vásquez </a:t>
            </a:r>
            <a:r>
              <a:rPr lang="es-MX" sz="135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Cenepo</a:t>
            </a:r>
            <a:endParaRPr lang="es-MX" sz="135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s-MX" sz="1200" i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Dirección Regional de Agricultura</a:t>
            </a:r>
            <a:endParaRPr lang="es-MX" sz="1200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s-MX" sz="12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Gobierno Regional San Martín</a:t>
            </a:r>
            <a:endParaRPr lang="en-US" sz="1200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386" y="2480438"/>
            <a:ext cx="3484859" cy="965955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310356" y="3904482"/>
            <a:ext cx="4566919" cy="273932"/>
          </a:xfrm>
          <a:prstGeom prst="rect">
            <a:avLst/>
          </a:prstGeom>
        </p:spPr>
        <p:txBody>
          <a:bodyPr vert="horz" lIns="51435" tIns="25718" rIns="51435" bIns="25718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250" dirty="0">
                <a:solidFill>
                  <a:prstClr val="white"/>
                </a:solidFill>
                <a:latin typeface="ITC Stone Informal Std Medium" panose="02040602050505020404" pitchFamily="18" charset="0"/>
              </a:rPr>
              <a:t>GRACIAS POR SU ATENCION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577" y="4395087"/>
            <a:ext cx="1334677" cy="13895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73815" y="3656386"/>
            <a:ext cx="8640000" cy="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7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96580141-2B20-49F8-8E46-B7C62704DDCD}"/>
              </a:ext>
            </a:extLst>
          </p:cNvPr>
          <p:cNvSpPr/>
          <p:nvPr/>
        </p:nvSpPr>
        <p:spPr>
          <a:xfrm>
            <a:off x="4616377" y="1102646"/>
            <a:ext cx="797158" cy="66381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31" name="Rectángulo: esquinas redondeadas 130">
            <a:extLst>
              <a:ext uri="{FF2B5EF4-FFF2-40B4-BE49-F238E27FC236}">
                <a16:creationId xmlns:a16="http://schemas.microsoft.com/office/drawing/2014/main" id="{FF9F1CA8-71C4-44C8-8C2F-16BC6DC88621}"/>
              </a:ext>
            </a:extLst>
          </p:cNvPr>
          <p:cNvSpPr/>
          <p:nvPr/>
        </p:nvSpPr>
        <p:spPr>
          <a:xfrm>
            <a:off x="151864" y="1102646"/>
            <a:ext cx="797158" cy="66381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id="{612685BA-B8FF-43BB-8CA8-14555132B847}"/>
              </a:ext>
            </a:extLst>
          </p:cNvPr>
          <p:cNvSpPr/>
          <p:nvPr/>
        </p:nvSpPr>
        <p:spPr>
          <a:xfrm>
            <a:off x="-1" y="0"/>
            <a:ext cx="1819267" cy="564506"/>
          </a:xfrm>
          <a:custGeom>
            <a:avLst/>
            <a:gdLst>
              <a:gd name="connsiteX0" fmla="*/ 0 w 1828222"/>
              <a:gd name="connsiteY0" fmla="*/ 0 h 564506"/>
              <a:gd name="connsiteX1" fmla="*/ 1545969 w 1828222"/>
              <a:gd name="connsiteY1" fmla="*/ 0 h 564506"/>
              <a:gd name="connsiteX2" fmla="*/ 1828222 w 1828222"/>
              <a:gd name="connsiteY2" fmla="*/ 282253 h 564506"/>
              <a:gd name="connsiteX3" fmla="*/ 1545969 w 1828222"/>
              <a:gd name="connsiteY3" fmla="*/ 564506 h 564506"/>
              <a:gd name="connsiteX4" fmla="*/ 0 w 1828222"/>
              <a:gd name="connsiteY4" fmla="*/ 564506 h 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222" h="564506">
                <a:moveTo>
                  <a:pt x="0" y="0"/>
                </a:moveTo>
                <a:lnTo>
                  <a:pt x="1545969" y="0"/>
                </a:lnTo>
                <a:cubicBezTo>
                  <a:pt x="1701853" y="0"/>
                  <a:pt x="1828222" y="126369"/>
                  <a:pt x="1828222" y="282253"/>
                </a:cubicBezTo>
                <a:cubicBezTo>
                  <a:pt x="1828222" y="438137"/>
                  <a:pt x="1701853" y="564506"/>
                  <a:pt x="1545969" y="564506"/>
                </a:cubicBezTo>
                <a:lnTo>
                  <a:pt x="0" y="564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1828218" y="9204"/>
            <a:ext cx="7315782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chemeClr val="tx1"/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Política Territorial Regional - PTR</a:t>
            </a:r>
          </a:p>
        </p:txBody>
      </p:sp>
      <p:sp>
        <p:nvSpPr>
          <p:cNvPr id="31" name="Rectángulo: esquinas superiores redondeadas 30"/>
          <p:cNvSpPr/>
          <p:nvPr/>
        </p:nvSpPr>
        <p:spPr>
          <a:xfrm>
            <a:off x="2013359" y="6362758"/>
            <a:ext cx="4899870" cy="39503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solidFill>
                  <a:schemeClr val="tx1">
                    <a:lumMod val="75000"/>
                  </a:schemeClr>
                </a:solidFill>
              </a:rPr>
              <a:t>DESARROLLO TERRITORIAL SOSTENIBLE</a:t>
            </a:r>
            <a:endParaRPr lang="en-US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6" y="62539"/>
            <a:ext cx="1583549" cy="422509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6347DF39-9068-4B1D-A177-F136217A3908}"/>
              </a:ext>
            </a:extLst>
          </p:cNvPr>
          <p:cNvSpPr/>
          <p:nvPr/>
        </p:nvSpPr>
        <p:spPr>
          <a:xfrm>
            <a:off x="-8953" y="564172"/>
            <a:ext cx="312351" cy="54877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317E1DA8-8900-4BD3-87B7-2DDD000D532E}"/>
              </a:ext>
            </a:extLst>
          </p:cNvPr>
          <p:cNvCxnSpPr>
            <a:cxnSpLocks/>
          </p:cNvCxnSpPr>
          <p:nvPr/>
        </p:nvCxnSpPr>
        <p:spPr>
          <a:xfrm>
            <a:off x="3431439" y="539886"/>
            <a:ext cx="4179036" cy="0"/>
          </a:xfrm>
          <a:prstGeom prst="line">
            <a:avLst/>
          </a:prstGeom>
          <a:ln>
            <a:solidFill>
              <a:srgbClr val="05594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79DEE09-33BA-493D-A036-CAFE2826BABD}"/>
              </a:ext>
            </a:extLst>
          </p:cNvPr>
          <p:cNvSpPr txBox="1"/>
          <p:nvPr/>
        </p:nvSpPr>
        <p:spPr>
          <a:xfrm>
            <a:off x="3024002" y="520087"/>
            <a:ext cx="3499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w Cen MT" panose="020B0602020104020603" pitchFamily="34" charset="0"/>
              </a:rPr>
              <a:t>Ordenanza Regional 15-2012-GRSM</a:t>
            </a: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3EEF1A26-1992-44AA-AC07-7C012A793B94}"/>
              </a:ext>
            </a:extLst>
          </p:cNvPr>
          <p:cNvSpPr/>
          <p:nvPr/>
        </p:nvSpPr>
        <p:spPr>
          <a:xfrm>
            <a:off x="681281" y="1102705"/>
            <a:ext cx="3295100" cy="66375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El Territorio y sus potencialidades</a:t>
            </a: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54E2EFBC-07B4-450C-AA2D-40A9D19865D5}"/>
              </a:ext>
            </a:extLst>
          </p:cNvPr>
          <p:cNvSpPr/>
          <p:nvPr/>
        </p:nvSpPr>
        <p:spPr>
          <a:xfrm>
            <a:off x="5167619" y="1102705"/>
            <a:ext cx="3733311" cy="66375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Gobernanza de la Gestión Territorial para el Desarrollo Humano Sostenible</a:t>
            </a:r>
          </a:p>
        </p:txBody>
      </p:sp>
      <p:cxnSp>
        <p:nvCxnSpPr>
          <p:cNvPr id="51" name="Conector: angular 50">
            <a:extLst>
              <a:ext uri="{FF2B5EF4-FFF2-40B4-BE49-F238E27FC236}">
                <a16:creationId xmlns:a16="http://schemas.microsoft.com/office/drawing/2014/main" id="{527492FD-9D6B-4AF5-AAF1-7805DFCEED96}"/>
              </a:ext>
            </a:extLst>
          </p:cNvPr>
          <p:cNvCxnSpPr>
            <a:cxnSpLocks/>
            <a:endCxn id="47" idx="0"/>
          </p:cNvCxnSpPr>
          <p:nvPr/>
        </p:nvCxnSpPr>
        <p:spPr>
          <a:xfrm rot="10800000" flipV="1">
            <a:off x="2328832" y="926571"/>
            <a:ext cx="2243173" cy="176134"/>
          </a:xfrm>
          <a:prstGeom prst="bent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: angular 52">
            <a:extLst>
              <a:ext uri="{FF2B5EF4-FFF2-40B4-BE49-F238E27FC236}">
                <a16:creationId xmlns:a16="http://schemas.microsoft.com/office/drawing/2014/main" id="{56C5E836-956A-4DB3-A23F-D236EDA6A756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4572001" y="926571"/>
            <a:ext cx="2462274" cy="176134"/>
          </a:xfrm>
          <a:prstGeom prst="bent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C5896E82-1441-4F15-A7A0-7BFA31BE1CC3}"/>
              </a:ext>
            </a:extLst>
          </p:cNvPr>
          <p:cNvSpPr txBox="1"/>
          <p:nvPr/>
        </p:nvSpPr>
        <p:spPr>
          <a:xfrm>
            <a:off x="4591805" y="1135508"/>
            <a:ext cx="86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Tw Cen MT" panose="020B0602020104020603" pitchFamily="34" charset="0"/>
              </a:rPr>
              <a:t>P2</a:t>
            </a:r>
          </a:p>
        </p:txBody>
      </p: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44B4F2B7-879A-4157-AF68-2BC76E1B814F}"/>
              </a:ext>
            </a:extLst>
          </p:cNvPr>
          <p:cNvGrpSpPr/>
          <p:nvPr/>
        </p:nvGrpSpPr>
        <p:grpSpPr>
          <a:xfrm>
            <a:off x="614395" y="1816190"/>
            <a:ext cx="3857625" cy="4320075"/>
            <a:chOff x="642713" y="1941804"/>
            <a:chExt cx="3857625" cy="432007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67D9D418-178B-43BB-A1C4-6019FC80D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84" t="5913" r="34270" b="9679"/>
            <a:stretch/>
          </p:blipFill>
          <p:spPr>
            <a:xfrm>
              <a:off x="977340" y="1941804"/>
              <a:ext cx="2074980" cy="2935292"/>
            </a:xfrm>
            <a:prstGeom prst="rect">
              <a:avLst/>
            </a:prstGeom>
          </p:spPr>
        </p:pic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C3C97703-A8C7-4D35-BB86-565BA34E3550}"/>
                </a:ext>
              </a:extLst>
            </p:cNvPr>
            <p:cNvSpPr/>
            <p:nvPr/>
          </p:nvSpPr>
          <p:spPr>
            <a:xfrm>
              <a:off x="1237940" y="5082578"/>
              <a:ext cx="180000" cy="180000"/>
            </a:xfrm>
            <a:prstGeom prst="ellipse">
              <a:avLst/>
            </a:prstGeom>
            <a:solidFill>
              <a:srgbClr val="46B4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ES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70112D2F-E56F-4865-B2A2-5C9DBA93ED03}"/>
                </a:ext>
              </a:extLst>
            </p:cNvPr>
            <p:cNvSpPr/>
            <p:nvPr/>
          </p:nvSpPr>
          <p:spPr>
            <a:xfrm>
              <a:off x="1237940" y="5551690"/>
              <a:ext cx="180000" cy="180000"/>
            </a:xfrm>
            <a:prstGeom prst="ellipse">
              <a:avLst/>
            </a:prstGeom>
            <a:solidFill>
              <a:srgbClr val="FFF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ES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BC5A7C35-41B7-4A5D-AD0B-E1C8CB054BE9}"/>
                </a:ext>
              </a:extLst>
            </p:cNvPr>
            <p:cNvSpPr/>
            <p:nvPr/>
          </p:nvSpPr>
          <p:spPr>
            <a:xfrm>
              <a:off x="1237940" y="5320823"/>
              <a:ext cx="180000" cy="180000"/>
            </a:xfrm>
            <a:prstGeom prst="ellipse">
              <a:avLst/>
            </a:prstGeom>
            <a:solidFill>
              <a:srgbClr val="FFC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ES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8BC94E39-1AC9-4852-B650-D05BE0062C2C}"/>
                </a:ext>
              </a:extLst>
            </p:cNvPr>
            <p:cNvSpPr/>
            <p:nvPr/>
          </p:nvSpPr>
          <p:spPr>
            <a:xfrm>
              <a:off x="1237940" y="5772179"/>
              <a:ext cx="180000" cy="180000"/>
            </a:xfrm>
            <a:prstGeom prst="ellipse">
              <a:avLst/>
            </a:prstGeom>
            <a:solidFill>
              <a:srgbClr val="FFD5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ES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6AA57578-1A73-4528-8801-4D5E46C8B148}"/>
                </a:ext>
              </a:extLst>
            </p:cNvPr>
            <p:cNvSpPr/>
            <p:nvPr/>
          </p:nvSpPr>
          <p:spPr>
            <a:xfrm>
              <a:off x="1237940" y="6019234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ES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72A8BEB-8442-4FC1-9C99-14C750667F14}"/>
                </a:ext>
              </a:extLst>
            </p:cNvPr>
            <p:cNvSpPr txBox="1"/>
            <p:nvPr/>
          </p:nvSpPr>
          <p:spPr>
            <a:xfrm>
              <a:off x="642713" y="4757995"/>
              <a:ext cx="34174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Tw Cen MT" panose="020B0602020104020603" pitchFamily="34" charset="0"/>
                </a:rPr>
                <a:t>Zonificación Ecológica Económica - ZEE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824F4CA6-6EE0-4614-AF67-038721D1A000}"/>
                </a:ext>
              </a:extLst>
            </p:cNvPr>
            <p:cNvSpPr txBox="1"/>
            <p:nvPr/>
          </p:nvSpPr>
          <p:spPr>
            <a:xfrm>
              <a:off x="1466540" y="5517800"/>
              <a:ext cx="2391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Tw Cen MT" panose="020B0602020104020603" pitchFamily="34" charset="0"/>
                </a:rPr>
                <a:t>Zonas Productivas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C0186130-B133-48C2-9478-EBC55F9ABB72}"/>
                </a:ext>
              </a:extLst>
            </p:cNvPr>
            <p:cNvSpPr txBox="1"/>
            <p:nvPr/>
          </p:nvSpPr>
          <p:spPr>
            <a:xfrm>
              <a:off x="1466540" y="5276509"/>
              <a:ext cx="2391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Tw Cen MT" panose="020B0602020104020603" pitchFamily="34" charset="0"/>
                </a:rPr>
                <a:t>Zonas de Recuperación</a:t>
              </a: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BD829D48-D077-4646-B8A7-0DA970F2D897}"/>
                </a:ext>
              </a:extLst>
            </p:cNvPr>
            <p:cNvSpPr txBox="1"/>
            <p:nvPr/>
          </p:nvSpPr>
          <p:spPr>
            <a:xfrm>
              <a:off x="1466539" y="5720462"/>
              <a:ext cx="2739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Tw Cen MT" panose="020B0602020104020603" pitchFamily="34" charset="0"/>
                </a:rPr>
                <a:t>Zonas de Tratamiento Especial</a:t>
              </a: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6CA1CD48-A30D-4C4F-8406-FD58053241D5}"/>
                </a:ext>
              </a:extLst>
            </p:cNvPr>
            <p:cNvSpPr txBox="1"/>
            <p:nvPr/>
          </p:nvSpPr>
          <p:spPr>
            <a:xfrm>
              <a:off x="1466540" y="5948382"/>
              <a:ext cx="30337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Tw Cen MT" panose="020B0602020104020603" pitchFamily="34" charset="0"/>
                </a:rPr>
                <a:t>Zonas de vocación urbano/rural</a:t>
              </a: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A3B90F4F-99AF-440C-945B-43078837698F}"/>
                </a:ext>
              </a:extLst>
            </p:cNvPr>
            <p:cNvSpPr txBox="1"/>
            <p:nvPr/>
          </p:nvSpPr>
          <p:spPr>
            <a:xfrm>
              <a:off x="1466540" y="5049741"/>
              <a:ext cx="2391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Tw Cen MT" panose="020B0602020104020603" pitchFamily="34" charset="0"/>
                </a:rPr>
                <a:t>Zonas de Protección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B407F8D-5D7C-4287-BA00-CCC1235D56A0}"/>
                </a:ext>
              </a:extLst>
            </p:cNvPr>
            <p:cNvSpPr txBox="1"/>
            <p:nvPr/>
          </p:nvSpPr>
          <p:spPr>
            <a:xfrm>
              <a:off x="642716" y="5043765"/>
              <a:ext cx="635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 dirty="0">
                  <a:latin typeface="Tw Cen MT" panose="020B0602020104020603" pitchFamily="34" charset="0"/>
                </a:rPr>
                <a:t>65%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6BEB12B0-96F3-49CD-BD69-08EFFCE0F6C7}"/>
                </a:ext>
              </a:extLst>
            </p:cNvPr>
            <p:cNvSpPr txBox="1"/>
            <p:nvPr/>
          </p:nvSpPr>
          <p:spPr>
            <a:xfrm>
              <a:off x="652781" y="5501957"/>
              <a:ext cx="6249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 dirty="0">
                  <a:latin typeface="Tw Cen MT" panose="020B0602020104020603" pitchFamily="34" charset="0"/>
                </a:rPr>
                <a:t>14%</a:t>
              </a: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8F887051-323F-4F0F-B908-C1048E8E7C67}"/>
                </a:ext>
              </a:extLst>
            </p:cNvPr>
            <p:cNvSpPr txBox="1"/>
            <p:nvPr/>
          </p:nvSpPr>
          <p:spPr>
            <a:xfrm>
              <a:off x="642713" y="5263309"/>
              <a:ext cx="6350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 dirty="0">
                  <a:latin typeface="Tw Cen MT" panose="020B0602020104020603" pitchFamily="34" charset="0"/>
                </a:rPr>
                <a:t>20%</a:t>
              </a: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4F83B0A5-CEA6-4E0C-AF98-B42E2BD2B508}"/>
                </a:ext>
              </a:extLst>
            </p:cNvPr>
            <p:cNvSpPr txBox="1"/>
            <p:nvPr/>
          </p:nvSpPr>
          <p:spPr>
            <a:xfrm>
              <a:off x="709599" y="5699870"/>
              <a:ext cx="577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 dirty="0">
                  <a:latin typeface="Tw Cen MT" panose="020B0602020104020603" pitchFamily="34" charset="0"/>
                </a:rPr>
                <a:t>Gran Pajaten</a:t>
              </a:r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C01EEE76-B251-42EB-9160-3B43195C10D4}"/>
                </a:ext>
              </a:extLst>
            </p:cNvPr>
            <p:cNvSpPr txBox="1"/>
            <p:nvPr/>
          </p:nvSpPr>
          <p:spPr>
            <a:xfrm>
              <a:off x="712062" y="5984880"/>
              <a:ext cx="567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 dirty="0">
                  <a:latin typeface="Tw Cen MT" panose="020B0602020104020603" pitchFamily="34" charset="0"/>
                </a:rPr>
                <a:t>1%</a:t>
              </a:r>
            </a:p>
          </p:txBody>
        </p:sp>
      </p:grpSp>
      <p:sp>
        <p:nvSpPr>
          <p:cNvPr id="56" name="Elipse 55">
            <a:extLst>
              <a:ext uri="{FF2B5EF4-FFF2-40B4-BE49-F238E27FC236}">
                <a16:creationId xmlns:a16="http://schemas.microsoft.com/office/drawing/2014/main" id="{6C684CE9-EA96-401A-8660-895392174A5A}"/>
              </a:ext>
            </a:extLst>
          </p:cNvPr>
          <p:cNvSpPr/>
          <p:nvPr/>
        </p:nvSpPr>
        <p:spPr>
          <a:xfrm rot="10800000">
            <a:off x="4342480" y="820958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7714A2D9-E4A6-422E-931A-937BA0117CF9}"/>
              </a:ext>
            </a:extLst>
          </p:cNvPr>
          <p:cNvGrpSpPr/>
          <p:nvPr/>
        </p:nvGrpSpPr>
        <p:grpSpPr>
          <a:xfrm>
            <a:off x="4571999" y="1859476"/>
            <a:ext cx="4296189" cy="4320696"/>
            <a:chOff x="4642577" y="2266714"/>
            <a:chExt cx="3461232" cy="3430162"/>
          </a:xfrm>
        </p:grpSpPr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3B3058B7-530C-4707-ADBE-04ABDAE42051}"/>
                </a:ext>
              </a:extLst>
            </p:cNvPr>
            <p:cNvSpPr/>
            <p:nvPr/>
          </p:nvSpPr>
          <p:spPr>
            <a:xfrm>
              <a:off x="5006086" y="2622427"/>
              <a:ext cx="2673794" cy="267379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111260EC-C6FC-4C5E-B25E-D3A7C123CDC8}"/>
                </a:ext>
              </a:extLst>
            </p:cNvPr>
            <p:cNvSpPr/>
            <p:nvPr/>
          </p:nvSpPr>
          <p:spPr>
            <a:xfrm>
              <a:off x="5773487" y="2489200"/>
              <a:ext cx="1147330" cy="379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5D4845D1-7E81-4822-81D0-719CD78C0783}"/>
                </a:ext>
              </a:extLst>
            </p:cNvPr>
            <p:cNvSpPr/>
            <p:nvPr/>
          </p:nvSpPr>
          <p:spPr>
            <a:xfrm>
              <a:off x="4646047" y="3501963"/>
              <a:ext cx="801222" cy="1227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FF9CD9EE-DCF2-4E5E-8BC5-89734F4F2265}"/>
                </a:ext>
              </a:extLst>
            </p:cNvPr>
            <p:cNvSpPr/>
            <p:nvPr/>
          </p:nvSpPr>
          <p:spPr>
            <a:xfrm>
              <a:off x="7302587" y="3409927"/>
              <a:ext cx="801222" cy="1362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6B166ACB-B5FA-45C1-A456-092D135FE261}"/>
                </a:ext>
              </a:extLst>
            </p:cNvPr>
            <p:cNvSpPr/>
            <p:nvPr/>
          </p:nvSpPr>
          <p:spPr>
            <a:xfrm>
              <a:off x="5729955" y="4994250"/>
              <a:ext cx="1190862" cy="466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3" name="Diagrama de flujo: decisión 92">
              <a:extLst>
                <a:ext uri="{FF2B5EF4-FFF2-40B4-BE49-F238E27FC236}">
                  <a16:creationId xmlns:a16="http://schemas.microsoft.com/office/drawing/2014/main" id="{8BFC8032-3744-4B79-8EA4-D2E0425EAF53}"/>
                </a:ext>
              </a:extLst>
            </p:cNvPr>
            <p:cNvSpPr/>
            <p:nvPr/>
          </p:nvSpPr>
          <p:spPr>
            <a:xfrm>
              <a:off x="5773486" y="3213271"/>
              <a:ext cx="1227200" cy="1094942"/>
            </a:xfrm>
            <a:prstGeom prst="flowChartDecision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id="{68228BB5-6472-4D04-8C00-F539E4D4F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292" y="2266714"/>
              <a:ext cx="801066" cy="801066"/>
            </a:xfrm>
            <a:prstGeom prst="rect">
              <a:avLst/>
            </a:prstGeom>
          </p:spPr>
        </p:pic>
        <p:pic>
          <p:nvPicPr>
            <p:cNvPr id="83" name="Imagen 82">
              <a:extLst>
                <a:ext uri="{FF2B5EF4-FFF2-40B4-BE49-F238E27FC236}">
                  <a16:creationId xmlns:a16="http://schemas.microsoft.com/office/drawing/2014/main" id="{42D6A527-492E-47F0-BF02-D78333CFF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653" y="3476875"/>
              <a:ext cx="899256" cy="899256"/>
            </a:xfrm>
            <a:prstGeom prst="rect">
              <a:avLst/>
            </a:prstGeom>
          </p:spPr>
        </p:pic>
        <p:pic>
          <p:nvPicPr>
            <p:cNvPr id="85" name="Imagen 84">
              <a:extLst>
                <a:ext uri="{FF2B5EF4-FFF2-40B4-BE49-F238E27FC236}">
                  <a16:creationId xmlns:a16="http://schemas.microsoft.com/office/drawing/2014/main" id="{D08CEC7C-E9F2-4AB5-88A9-B364E5401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1" t="8960" r="3305" b="11443"/>
            <a:stretch/>
          </p:blipFill>
          <p:spPr>
            <a:xfrm>
              <a:off x="4674281" y="3501963"/>
              <a:ext cx="1080782" cy="950019"/>
            </a:xfrm>
            <a:prstGeom prst="rect">
              <a:avLst/>
            </a:prstGeom>
          </p:spPr>
        </p:pic>
        <p:pic>
          <p:nvPicPr>
            <p:cNvPr id="87" name="Imagen 86">
              <a:extLst>
                <a:ext uri="{FF2B5EF4-FFF2-40B4-BE49-F238E27FC236}">
                  <a16:creationId xmlns:a16="http://schemas.microsoft.com/office/drawing/2014/main" id="{877F68FA-C09E-47DD-B033-1E56859E7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350" y="4383193"/>
              <a:ext cx="987672" cy="987672"/>
            </a:xfrm>
            <a:prstGeom prst="rect">
              <a:avLst/>
            </a:prstGeom>
          </p:spPr>
        </p:pic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73755FB5-BFFA-4AB6-9877-8FABF2D2E2E1}"/>
                </a:ext>
              </a:extLst>
            </p:cNvPr>
            <p:cNvSpPr txBox="1"/>
            <p:nvPr/>
          </p:nvSpPr>
          <p:spPr>
            <a:xfrm>
              <a:off x="5729954" y="2943559"/>
              <a:ext cx="1256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</a:rPr>
                <a:t>Ambiental</a:t>
              </a:r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4F6E134B-7FAD-4E5B-93D6-F658759F9074}"/>
                </a:ext>
              </a:extLst>
            </p:cNvPr>
            <p:cNvSpPr txBox="1"/>
            <p:nvPr/>
          </p:nvSpPr>
          <p:spPr>
            <a:xfrm>
              <a:off x="6780598" y="4376130"/>
              <a:ext cx="1256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accent6">
                      <a:lumMod val="50000"/>
                    </a:schemeClr>
                  </a:solidFill>
                  <a:latin typeface="Tw Cen MT" panose="020B0602020104020603" pitchFamily="34" charset="0"/>
                </a:rPr>
                <a:t>Social</a:t>
              </a:r>
            </a:p>
          </p:txBody>
        </p: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5689BCE7-8B80-4211-B6FF-C405EAF9B519}"/>
                </a:ext>
              </a:extLst>
            </p:cNvPr>
            <p:cNvSpPr txBox="1"/>
            <p:nvPr/>
          </p:nvSpPr>
          <p:spPr>
            <a:xfrm>
              <a:off x="5773486" y="5358322"/>
              <a:ext cx="1256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accent2">
                      <a:lumMod val="50000"/>
                    </a:schemeClr>
                  </a:solidFill>
                  <a:latin typeface="Tw Cen MT" panose="020B0602020104020603" pitchFamily="34" charset="0"/>
                </a:rPr>
                <a:t>Político</a:t>
              </a:r>
            </a:p>
          </p:txBody>
        </p: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A90817BB-9767-42C2-A9F3-5C84266BB1F1}"/>
                </a:ext>
              </a:extLst>
            </p:cNvPr>
            <p:cNvSpPr txBox="1"/>
            <p:nvPr/>
          </p:nvSpPr>
          <p:spPr>
            <a:xfrm>
              <a:off x="4685568" y="4390848"/>
              <a:ext cx="1256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accent3">
                      <a:lumMod val="50000"/>
                    </a:schemeClr>
                  </a:solidFill>
                  <a:latin typeface="Tw Cen MT" panose="020B0602020104020603" pitchFamily="34" charset="0"/>
                </a:rPr>
                <a:t>Económico</a:t>
              </a:r>
            </a:p>
          </p:txBody>
        </p:sp>
        <p:sp>
          <p:nvSpPr>
            <p:cNvPr id="100" name="Signo más 99">
              <a:extLst>
                <a:ext uri="{FF2B5EF4-FFF2-40B4-BE49-F238E27FC236}">
                  <a16:creationId xmlns:a16="http://schemas.microsoft.com/office/drawing/2014/main" id="{96689F6A-2EFF-404C-B423-869BAA9E7F1F}"/>
                </a:ext>
              </a:extLst>
            </p:cNvPr>
            <p:cNvSpPr/>
            <p:nvPr/>
          </p:nvSpPr>
          <p:spPr>
            <a:xfrm>
              <a:off x="5856481" y="3264353"/>
              <a:ext cx="1061210" cy="946840"/>
            </a:xfrm>
            <a:prstGeom prst="mathPlus">
              <a:avLst>
                <a:gd name="adj1" fmla="val 6418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7" name="CuadroTexto 106">
              <a:extLst>
                <a:ext uri="{FF2B5EF4-FFF2-40B4-BE49-F238E27FC236}">
                  <a16:creationId xmlns:a16="http://schemas.microsoft.com/office/drawing/2014/main" id="{3C17FADB-075B-4BA7-952F-9C79AD4409FA}"/>
                </a:ext>
              </a:extLst>
            </p:cNvPr>
            <p:cNvSpPr txBox="1"/>
            <p:nvPr/>
          </p:nvSpPr>
          <p:spPr>
            <a:xfrm rot="18813251">
              <a:off x="4584982" y="2844236"/>
              <a:ext cx="1788313" cy="82397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>
                      <a:lumMod val="50000"/>
                    </a:schemeClr>
                  </a:solidFill>
                </a:rPr>
                <a:t>Tecnologías Limpias</a:t>
              </a: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6069520B-5C68-4048-91F4-9DC42A3865EC}"/>
                </a:ext>
              </a:extLst>
            </p:cNvPr>
            <p:cNvSpPr txBox="1"/>
            <p:nvPr/>
          </p:nvSpPr>
          <p:spPr>
            <a:xfrm rot="2944842">
              <a:off x="6330378" y="2785402"/>
              <a:ext cx="1788313" cy="82397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>
                      <a:lumMod val="50000"/>
                    </a:schemeClr>
                  </a:solidFill>
                </a:rPr>
                <a:t>Identidad Cultural</a:t>
              </a:r>
            </a:p>
          </p:txBody>
        </p:sp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2F4C5298-D1E0-4F10-87B4-0E7AE15279A9}"/>
                </a:ext>
              </a:extLst>
            </p:cNvPr>
            <p:cNvSpPr txBox="1"/>
            <p:nvPr/>
          </p:nvSpPr>
          <p:spPr>
            <a:xfrm rot="2221297">
              <a:off x="4642577" y="4425855"/>
              <a:ext cx="1788313" cy="910441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>
                      <a:lumMod val="50000"/>
                    </a:schemeClr>
                  </a:solidFill>
                </a:rPr>
                <a:t>Inversiones</a:t>
              </a:r>
            </a:p>
          </p:txBody>
        </p:sp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7633AA43-65B7-4F6F-9437-96F96BF2BD0A}"/>
                </a:ext>
              </a:extLst>
            </p:cNvPr>
            <p:cNvSpPr txBox="1"/>
            <p:nvPr/>
          </p:nvSpPr>
          <p:spPr>
            <a:xfrm rot="18456711">
              <a:off x="6476990" y="4217064"/>
              <a:ext cx="1788313" cy="910441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>
                      <a:lumMod val="50000"/>
                    </a:schemeClr>
                  </a:solidFill>
                </a:rPr>
                <a:t>Participación ciudadana</a:t>
              </a:r>
            </a:p>
          </p:txBody>
        </p:sp>
      </p:grp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7F28A13A-72B1-4C66-8DA9-7B772EFE289A}"/>
              </a:ext>
            </a:extLst>
          </p:cNvPr>
          <p:cNvSpPr/>
          <p:nvPr/>
        </p:nvSpPr>
        <p:spPr>
          <a:xfrm>
            <a:off x="1819266" y="6340416"/>
            <a:ext cx="5311376" cy="4571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6BE66179-57CB-49D0-A2F2-9671D891CA14}"/>
              </a:ext>
            </a:extLst>
          </p:cNvPr>
          <p:cNvSpPr txBox="1"/>
          <p:nvPr/>
        </p:nvSpPr>
        <p:spPr>
          <a:xfrm>
            <a:off x="133321" y="1133804"/>
            <a:ext cx="86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Tw Cen MT" panose="020B0602020104020603" pitchFamily="34" charset="0"/>
              </a:rPr>
              <a:t>P1</a:t>
            </a:r>
          </a:p>
        </p:txBody>
      </p:sp>
    </p:spTree>
    <p:extLst>
      <p:ext uri="{BB962C8B-B14F-4D97-AF65-F5344CB8AC3E}">
        <p14:creationId xmlns:p14="http://schemas.microsoft.com/office/powerpoint/2010/main" val="34708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Rectángulo: esquinas redondeadas 803">
            <a:extLst>
              <a:ext uri="{FF2B5EF4-FFF2-40B4-BE49-F238E27FC236}">
                <a16:creationId xmlns:a16="http://schemas.microsoft.com/office/drawing/2014/main" id="{E86DBF58-648C-473C-8988-6387374607B2}"/>
              </a:ext>
            </a:extLst>
          </p:cNvPr>
          <p:cNvSpPr/>
          <p:nvPr/>
        </p:nvSpPr>
        <p:spPr>
          <a:xfrm>
            <a:off x="106951" y="6161171"/>
            <a:ext cx="1903766" cy="631295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997FAC34-ADF7-4F44-A1E1-C59F0E193010}"/>
              </a:ext>
            </a:extLst>
          </p:cNvPr>
          <p:cNvGrpSpPr/>
          <p:nvPr/>
        </p:nvGrpSpPr>
        <p:grpSpPr>
          <a:xfrm>
            <a:off x="-261969" y="1286392"/>
            <a:ext cx="9405969" cy="4418271"/>
            <a:chOff x="-261969" y="1286392"/>
            <a:chExt cx="9405969" cy="4418271"/>
          </a:xfrm>
        </p:grpSpPr>
        <p:sp>
          <p:nvSpPr>
            <p:cNvPr id="684" name="Rectángulo 683">
              <a:extLst>
                <a:ext uri="{FF2B5EF4-FFF2-40B4-BE49-F238E27FC236}">
                  <a16:creationId xmlns:a16="http://schemas.microsoft.com/office/drawing/2014/main" id="{BDEEDC84-CF8B-4E3C-A533-55412D47E17C}"/>
                </a:ext>
              </a:extLst>
            </p:cNvPr>
            <p:cNvSpPr/>
            <p:nvPr/>
          </p:nvSpPr>
          <p:spPr>
            <a:xfrm>
              <a:off x="4944776" y="1749769"/>
              <a:ext cx="4199224" cy="3954894"/>
            </a:xfrm>
            <a:custGeom>
              <a:avLst/>
              <a:gdLst>
                <a:gd name="connsiteX0" fmla="*/ 0 w 4232333"/>
                <a:gd name="connsiteY0" fmla="*/ 0 h 4478700"/>
                <a:gd name="connsiteX1" fmla="*/ 4232333 w 4232333"/>
                <a:gd name="connsiteY1" fmla="*/ 0 h 4478700"/>
                <a:gd name="connsiteX2" fmla="*/ 4232333 w 4232333"/>
                <a:gd name="connsiteY2" fmla="*/ 4478700 h 4478700"/>
                <a:gd name="connsiteX3" fmla="*/ 0 w 4232333"/>
                <a:gd name="connsiteY3" fmla="*/ 4478700 h 4478700"/>
                <a:gd name="connsiteX4" fmla="*/ 0 w 4232333"/>
                <a:gd name="connsiteY4" fmla="*/ 0 h 4478700"/>
                <a:gd name="connsiteX0" fmla="*/ 0 w 4232333"/>
                <a:gd name="connsiteY0" fmla="*/ 0 h 4478700"/>
                <a:gd name="connsiteX1" fmla="*/ 4232333 w 4232333"/>
                <a:gd name="connsiteY1" fmla="*/ 0 h 4478700"/>
                <a:gd name="connsiteX2" fmla="*/ 4232333 w 4232333"/>
                <a:gd name="connsiteY2" fmla="*/ 4478700 h 4478700"/>
                <a:gd name="connsiteX3" fmla="*/ 0 w 4232333"/>
                <a:gd name="connsiteY3" fmla="*/ 3831000 h 4478700"/>
                <a:gd name="connsiteX4" fmla="*/ 0 w 4232333"/>
                <a:gd name="connsiteY4" fmla="*/ 0 h 4478700"/>
                <a:gd name="connsiteX0" fmla="*/ 0 w 4232333"/>
                <a:gd name="connsiteY0" fmla="*/ 0 h 4478700"/>
                <a:gd name="connsiteX1" fmla="*/ 4232333 w 4232333"/>
                <a:gd name="connsiteY1" fmla="*/ 0 h 4478700"/>
                <a:gd name="connsiteX2" fmla="*/ 4232333 w 4232333"/>
                <a:gd name="connsiteY2" fmla="*/ 4478700 h 4478700"/>
                <a:gd name="connsiteX3" fmla="*/ 38400 w 4232333"/>
                <a:gd name="connsiteY3" fmla="*/ 3494450 h 4478700"/>
                <a:gd name="connsiteX4" fmla="*/ 0 w 4232333"/>
                <a:gd name="connsiteY4" fmla="*/ 0 h 4478700"/>
                <a:gd name="connsiteX0" fmla="*/ 0 w 4232333"/>
                <a:gd name="connsiteY0" fmla="*/ 0 h 4478700"/>
                <a:gd name="connsiteX1" fmla="*/ 4232333 w 4232333"/>
                <a:gd name="connsiteY1" fmla="*/ 0 h 4478700"/>
                <a:gd name="connsiteX2" fmla="*/ 4232333 w 4232333"/>
                <a:gd name="connsiteY2" fmla="*/ 4478700 h 4478700"/>
                <a:gd name="connsiteX3" fmla="*/ 19200 w 4232333"/>
                <a:gd name="connsiteY3" fmla="*/ 3494450 h 4478700"/>
                <a:gd name="connsiteX4" fmla="*/ 0 w 4232333"/>
                <a:gd name="connsiteY4" fmla="*/ 0 h 4478700"/>
                <a:gd name="connsiteX0" fmla="*/ 0 w 4232333"/>
                <a:gd name="connsiteY0" fmla="*/ 0 h 4072300"/>
                <a:gd name="connsiteX1" fmla="*/ 4232333 w 4232333"/>
                <a:gd name="connsiteY1" fmla="*/ 0 h 4072300"/>
                <a:gd name="connsiteX2" fmla="*/ 4225933 w 4232333"/>
                <a:gd name="connsiteY2" fmla="*/ 4072300 h 4072300"/>
                <a:gd name="connsiteX3" fmla="*/ 19200 w 4232333"/>
                <a:gd name="connsiteY3" fmla="*/ 3494450 h 4072300"/>
                <a:gd name="connsiteX4" fmla="*/ 0 w 4232333"/>
                <a:gd name="connsiteY4" fmla="*/ 0 h 4072300"/>
                <a:gd name="connsiteX0" fmla="*/ 0 w 4232333"/>
                <a:gd name="connsiteY0" fmla="*/ 0 h 4072300"/>
                <a:gd name="connsiteX1" fmla="*/ 4232333 w 4232333"/>
                <a:gd name="connsiteY1" fmla="*/ 0 h 4072300"/>
                <a:gd name="connsiteX2" fmla="*/ 4225933 w 4232333"/>
                <a:gd name="connsiteY2" fmla="*/ 4072300 h 4072300"/>
                <a:gd name="connsiteX3" fmla="*/ 326403 w 4232333"/>
                <a:gd name="connsiteY3" fmla="*/ 3380150 h 4072300"/>
                <a:gd name="connsiteX4" fmla="*/ 0 w 4232333"/>
                <a:gd name="connsiteY4" fmla="*/ 0 h 4072300"/>
                <a:gd name="connsiteX0" fmla="*/ 0 w 4232333"/>
                <a:gd name="connsiteY0" fmla="*/ 0 h 4072300"/>
                <a:gd name="connsiteX1" fmla="*/ 4232333 w 4232333"/>
                <a:gd name="connsiteY1" fmla="*/ 0 h 4072300"/>
                <a:gd name="connsiteX2" fmla="*/ 4225933 w 4232333"/>
                <a:gd name="connsiteY2" fmla="*/ 4072300 h 4072300"/>
                <a:gd name="connsiteX3" fmla="*/ 32000 w 4232333"/>
                <a:gd name="connsiteY3" fmla="*/ 3526200 h 4072300"/>
                <a:gd name="connsiteX4" fmla="*/ 0 w 4232333"/>
                <a:gd name="connsiteY4" fmla="*/ 0 h 407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2333" h="4072300">
                  <a:moveTo>
                    <a:pt x="0" y="0"/>
                  </a:moveTo>
                  <a:lnTo>
                    <a:pt x="4232333" y="0"/>
                  </a:lnTo>
                  <a:cubicBezTo>
                    <a:pt x="4230200" y="1357433"/>
                    <a:pt x="4228066" y="2714867"/>
                    <a:pt x="4225933" y="4072300"/>
                  </a:cubicBezTo>
                  <a:lnTo>
                    <a:pt x="32000" y="352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aseline="-25000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BE624624-F77A-4BBF-A719-72D5075939C7}"/>
                </a:ext>
              </a:extLst>
            </p:cNvPr>
            <p:cNvSpPr/>
            <p:nvPr/>
          </p:nvSpPr>
          <p:spPr>
            <a:xfrm>
              <a:off x="0" y="1625503"/>
              <a:ext cx="4947893" cy="3667449"/>
            </a:xfrm>
            <a:custGeom>
              <a:avLst/>
              <a:gdLst>
                <a:gd name="connsiteX0" fmla="*/ 0 w 4947893"/>
                <a:gd name="connsiteY0" fmla="*/ 0 h 3667449"/>
                <a:gd name="connsiteX1" fmla="*/ 4947893 w 4947893"/>
                <a:gd name="connsiteY1" fmla="*/ 0 h 3667449"/>
                <a:gd name="connsiteX2" fmla="*/ 4947893 w 4947893"/>
                <a:gd name="connsiteY2" fmla="*/ 3667449 h 3667449"/>
                <a:gd name="connsiteX3" fmla="*/ 0 w 4947893"/>
                <a:gd name="connsiteY3" fmla="*/ 3667449 h 3667449"/>
                <a:gd name="connsiteX4" fmla="*/ 0 w 4947893"/>
                <a:gd name="connsiteY4" fmla="*/ 0 h 3667449"/>
                <a:gd name="connsiteX0" fmla="*/ 0 w 4947893"/>
                <a:gd name="connsiteY0" fmla="*/ 0 h 3667449"/>
                <a:gd name="connsiteX1" fmla="*/ 4947893 w 4947893"/>
                <a:gd name="connsiteY1" fmla="*/ 0 h 3667449"/>
                <a:gd name="connsiteX2" fmla="*/ 4947893 w 4947893"/>
                <a:gd name="connsiteY2" fmla="*/ 3667449 h 3667449"/>
                <a:gd name="connsiteX3" fmla="*/ 0 w 4947893"/>
                <a:gd name="connsiteY3" fmla="*/ 2400624 h 3667449"/>
                <a:gd name="connsiteX4" fmla="*/ 0 w 4947893"/>
                <a:gd name="connsiteY4" fmla="*/ 0 h 366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7893" h="3667449">
                  <a:moveTo>
                    <a:pt x="0" y="0"/>
                  </a:moveTo>
                  <a:lnTo>
                    <a:pt x="4947893" y="0"/>
                  </a:lnTo>
                  <a:lnTo>
                    <a:pt x="4947893" y="3667449"/>
                  </a:lnTo>
                  <a:lnTo>
                    <a:pt x="0" y="2400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9" name="CuadroTexto 258"/>
            <p:cNvSpPr txBox="1"/>
            <p:nvPr/>
          </p:nvSpPr>
          <p:spPr>
            <a:xfrm>
              <a:off x="5445402" y="2125304"/>
              <a:ext cx="3044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s-PE" sz="1600" b="1" u="sng" dirty="0">
                  <a:solidFill>
                    <a:srgbClr val="826242"/>
                  </a:solidFill>
                  <a:latin typeface="Calibri" panose="020F0502020204030204"/>
                </a:rPr>
                <a:t>Ordenamiento Agroterritorial</a:t>
              </a:r>
              <a:endParaRPr lang="en-US" sz="1600" b="1" u="sng" dirty="0">
                <a:solidFill>
                  <a:srgbClr val="826242"/>
                </a:solidFill>
                <a:latin typeface="Calibri" panose="020F0502020204030204"/>
              </a:endParaRPr>
            </a:p>
          </p:txBody>
        </p:sp>
        <p:sp>
          <p:nvSpPr>
            <p:cNvPr id="262" name="CuadroTexto 261"/>
            <p:cNvSpPr txBox="1"/>
            <p:nvPr/>
          </p:nvSpPr>
          <p:spPr>
            <a:xfrm>
              <a:off x="-261969" y="1678881"/>
              <a:ext cx="24367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s-PE" sz="1600" b="1" u="sng" dirty="0">
                  <a:solidFill>
                    <a:srgbClr val="C00000"/>
                  </a:solidFill>
                  <a:latin typeface="Calibri" panose="020F0502020204030204"/>
                </a:rPr>
                <a:t>Protección RR.NN.</a:t>
              </a:r>
              <a:endParaRPr lang="en-US" sz="1600" b="1" u="sng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  <p:sp>
          <p:nvSpPr>
            <p:cNvPr id="260" name="CuadroTexto 259"/>
            <p:cNvSpPr txBox="1"/>
            <p:nvPr/>
          </p:nvSpPr>
          <p:spPr>
            <a:xfrm>
              <a:off x="2308672" y="1681108"/>
              <a:ext cx="26398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s-PE" sz="1600" b="1" u="sng" dirty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</a:rPr>
                <a:t>Ordenamiento Forestal</a:t>
              </a:r>
              <a:endParaRPr lang="en-US" sz="1600" b="1" u="sng" dirty="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84" name="CuadroTexto 183">
              <a:extLst>
                <a:ext uri="{FF2B5EF4-FFF2-40B4-BE49-F238E27FC236}">
                  <a16:creationId xmlns:a16="http://schemas.microsoft.com/office/drawing/2014/main" id="{9BE5898B-94D6-4316-9B0C-6F6F9C7BF10B}"/>
                </a:ext>
              </a:extLst>
            </p:cNvPr>
            <p:cNvSpPr txBox="1"/>
            <p:nvPr/>
          </p:nvSpPr>
          <p:spPr>
            <a:xfrm>
              <a:off x="-69909" y="1928500"/>
              <a:ext cx="2987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147638" algn="just" defTabSz="342900"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rgbClr val="C00000"/>
                  </a:solidFill>
                  <a:latin typeface="Tw Cen MT" panose="020B0602020104020603" pitchFamily="34" charset="0"/>
                </a:rPr>
                <a:t>Concesiones de conservación</a:t>
              </a:r>
            </a:p>
            <a:p>
              <a:pPr marL="214313" indent="-147638" algn="just" defTabSz="342900"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rgbClr val="C00000"/>
                  </a:solidFill>
                  <a:latin typeface="Tw Cen MT" panose="020B0602020104020603" pitchFamily="34" charset="0"/>
                </a:rPr>
                <a:t>Destinos turísticos.</a:t>
              </a:r>
            </a:p>
          </p:txBody>
        </p:sp>
        <p:sp>
          <p:nvSpPr>
            <p:cNvPr id="187" name="CuadroTexto 186">
              <a:extLst>
                <a:ext uri="{FF2B5EF4-FFF2-40B4-BE49-F238E27FC236}">
                  <a16:creationId xmlns:a16="http://schemas.microsoft.com/office/drawing/2014/main" id="{7D272B06-9D1F-4D89-86B4-E1537F5180B7}"/>
                </a:ext>
              </a:extLst>
            </p:cNvPr>
            <p:cNvSpPr txBox="1"/>
            <p:nvPr/>
          </p:nvSpPr>
          <p:spPr>
            <a:xfrm>
              <a:off x="2524140" y="1962648"/>
              <a:ext cx="2636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800" b="1" u="sng">
                  <a:solidFill>
                    <a:srgbClr val="C00000"/>
                  </a:solidFill>
                </a:defRPr>
              </a:lvl1pPr>
            </a:lstStyle>
            <a:p>
              <a:pPr marL="214313" indent="-147638" defTabSz="342900">
                <a:buFont typeface="Arial" panose="020B0604020202020204" pitchFamily="34" charset="0"/>
                <a:buChar char="•"/>
                <a:defRPr/>
              </a:pPr>
              <a:r>
                <a:rPr lang="es-MX" sz="1400" b="0" u="none" dirty="0">
                  <a:solidFill>
                    <a:srgbClr val="70AD47">
                      <a:lumMod val="50000"/>
                    </a:srgbClr>
                  </a:solidFill>
                  <a:latin typeface="Tw Cen MT" panose="020B0602020104020603" pitchFamily="34" charset="0"/>
                </a:rPr>
                <a:t>Concesiones forestales</a:t>
              </a:r>
            </a:p>
            <a:p>
              <a:pPr marL="214313" indent="-147638" defTabSz="342900">
                <a:buFont typeface="Arial" panose="020B0604020202020204" pitchFamily="34" charset="0"/>
                <a:buChar char="•"/>
                <a:defRPr/>
              </a:pPr>
              <a:r>
                <a:rPr lang="es-MX" sz="1400" b="0" u="none" dirty="0">
                  <a:solidFill>
                    <a:srgbClr val="70AD47">
                      <a:lumMod val="50000"/>
                    </a:srgbClr>
                  </a:solidFill>
                  <a:latin typeface="Tw Cen MT" panose="020B0602020104020603" pitchFamily="34" charset="0"/>
                </a:rPr>
                <a:t>Contratos de Cesi</a:t>
              </a:r>
              <a:r>
                <a:rPr lang="es-ES" sz="1400" b="0" u="none" dirty="0">
                  <a:solidFill>
                    <a:srgbClr val="70AD47">
                      <a:lumMod val="50000"/>
                    </a:srgbClr>
                  </a:solidFill>
                  <a:latin typeface="Tw Cen MT" panose="020B0602020104020603" pitchFamily="34" charset="0"/>
                </a:rPr>
                <a:t>ón en Uso</a:t>
              </a:r>
            </a:p>
            <a:p>
              <a:pPr marL="214313" indent="-147638" defTabSz="342900">
                <a:buFont typeface="Arial" panose="020B0604020202020204" pitchFamily="34" charset="0"/>
                <a:buChar char="•"/>
                <a:defRPr/>
              </a:pPr>
              <a:r>
                <a:rPr lang="es-ES" sz="1400" b="0" u="none" dirty="0">
                  <a:solidFill>
                    <a:srgbClr val="70AD47">
                      <a:lumMod val="50000"/>
                    </a:srgbClr>
                  </a:solidFill>
                  <a:latin typeface="Tw Cen MT" panose="020B0602020104020603" pitchFamily="34" charset="0"/>
                </a:rPr>
                <a:t>Sistemas agroforestales</a:t>
              </a:r>
            </a:p>
            <a:p>
              <a:pPr marL="214313" indent="-147638" defTabSz="342900">
                <a:buFont typeface="Arial" panose="020B0604020202020204" pitchFamily="34" charset="0"/>
                <a:buChar char="•"/>
                <a:defRPr/>
              </a:pPr>
              <a:r>
                <a:rPr lang="es-ES" sz="1400" b="0" u="none" dirty="0">
                  <a:solidFill>
                    <a:srgbClr val="70AD47">
                      <a:lumMod val="50000"/>
                    </a:srgbClr>
                  </a:solidFill>
                  <a:latin typeface="Tw Cen MT" panose="020B0602020104020603" pitchFamily="34" charset="0"/>
                </a:rPr>
                <a:t> Destinos turísticos</a:t>
              </a:r>
              <a:endParaRPr lang="es-MX" sz="1400" b="0" u="none" dirty="0">
                <a:solidFill>
                  <a:srgbClr val="70AD47">
                    <a:lumMod val="50000"/>
                  </a:srgb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88" name="CuadroTexto 187">
              <a:extLst>
                <a:ext uri="{FF2B5EF4-FFF2-40B4-BE49-F238E27FC236}">
                  <a16:creationId xmlns:a16="http://schemas.microsoft.com/office/drawing/2014/main" id="{FED0A7AD-3458-4130-BEC7-222D52F993EC}"/>
                </a:ext>
              </a:extLst>
            </p:cNvPr>
            <p:cNvSpPr txBox="1"/>
            <p:nvPr/>
          </p:nvSpPr>
          <p:spPr>
            <a:xfrm>
              <a:off x="5037527" y="2420225"/>
              <a:ext cx="393442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800" b="1" u="sng">
                  <a:solidFill>
                    <a:schemeClr val="accent6">
                      <a:lumMod val="50000"/>
                    </a:schemeClr>
                  </a:solidFill>
                </a:defRPr>
              </a:lvl1pPr>
            </a:lstStyle>
            <a:p>
              <a:pPr marL="214313" indent="-147638" algn="just" defTabSz="342900">
                <a:buFont typeface="Arial" panose="020B0604020202020204" pitchFamily="34" charset="0"/>
                <a:buChar char="•"/>
                <a:defRPr/>
              </a:pPr>
              <a:r>
                <a:rPr lang="es-MX" sz="1400" b="0" u="none" dirty="0">
                  <a:solidFill>
                    <a:srgbClr val="826242"/>
                  </a:solidFill>
                  <a:latin typeface="Tw Cen MT" panose="020B0602020104020603" pitchFamily="34" charset="0"/>
                </a:rPr>
                <a:t>Investigación, desarrollo e innovación I+D+I</a:t>
              </a:r>
            </a:p>
            <a:p>
              <a:pPr marL="214313" indent="-147638" algn="just" defTabSz="342900">
                <a:buFont typeface="Arial" panose="020B0604020202020204" pitchFamily="34" charset="0"/>
                <a:buChar char="•"/>
                <a:defRPr/>
              </a:pPr>
              <a:r>
                <a:rPr lang="es-MX" sz="1400" b="0" u="none" dirty="0">
                  <a:solidFill>
                    <a:srgbClr val="826242"/>
                  </a:solidFill>
                  <a:latin typeface="Tw Cen MT" panose="020B0602020104020603" pitchFamily="34" charset="0"/>
                </a:rPr>
                <a:t>Sistemas agroforestales</a:t>
              </a:r>
            </a:p>
            <a:p>
              <a:pPr marL="214313" indent="-147638" algn="just" defTabSz="342900">
                <a:buFont typeface="Arial" panose="020B0604020202020204" pitchFamily="34" charset="0"/>
                <a:buChar char="•"/>
                <a:defRPr/>
              </a:pPr>
              <a:r>
                <a:rPr lang="es-MX" sz="1400" b="0" u="none" dirty="0">
                  <a:solidFill>
                    <a:srgbClr val="826242"/>
                  </a:solidFill>
                  <a:latin typeface="Tw Cen MT" panose="020B0602020104020603" pitchFamily="34" charset="0"/>
                </a:rPr>
                <a:t>Reconversión de cultivos</a:t>
              </a:r>
            </a:p>
            <a:p>
              <a:pPr marL="214313" indent="-147638" algn="just" defTabSz="342900">
                <a:buFont typeface="Arial" panose="020B0604020202020204" pitchFamily="34" charset="0"/>
                <a:buChar char="•"/>
                <a:defRPr/>
              </a:pPr>
              <a:r>
                <a:rPr lang="es-MX" sz="1400" b="0" u="none" dirty="0">
                  <a:solidFill>
                    <a:srgbClr val="826242"/>
                  </a:solidFill>
                  <a:latin typeface="Tw Cen MT" panose="020B0602020104020603" pitchFamily="34" charset="0"/>
                </a:rPr>
                <a:t>Enfoque de cadena de valor (</a:t>
              </a:r>
              <a:r>
                <a:rPr lang="es-PE" sz="1400" b="0" u="none" dirty="0">
                  <a:solidFill>
                    <a:srgbClr val="826242"/>
                  </a:solidFill>
                  <a:latin typeface="Tw Cen MT" panose="020B0602020104020603" pitchFamily="34" charset="0"/>
                </a:rPr>
                <a:t>cultivos y crianzas)</a:t>
              </a:r>
              <a:endParaRPr lang="es-MX" sz="1400" b="0" u="none" dirty="0">
                <a:solidFill>
                  <a:srgbClr val="826242"/>
                </a:solidFill>
                <a:latin typeface="Tw Cen MT" panose="020B0602020104020603" pitchFamily="34" charset="0"/>
              </a:endParaRPr>
            </a:p>
            <a:p>
              <a:pPr marL="214313" indent="-147638" algn="just" defTabSz="342900">
                <a:buFont typeface="Arial" panose="020B0604020202020204" pitchFamily="34" charset="0"/>
                <a:buChar char="•"/>
                <a:defRPr/>
              </a:pPr>
              <a:r>
                <a:rPr lang="es-MX" sz="1400" b="0" u="none" dirty="0">
                  <a:solidFill>
                    <a:srgbClr val="826242"/>
                  </a:solidFill>
                  <a:latin typeface="Tw Cen MT" panose="020B0602020104020603" pitchFamily="34" charset="0"/>
                </a:rPr>
                <a:t>Industrialización.</a:t>
              </a:r>
            </a:p>
            <a:p>
              <a:pPr marL="214313" indent="-147638" algn="just" defTabSz="342900">
                <a:buFont typeface="Arial" panose="020B0604020202020204" pitchFamily="34" charset="0"/>
                <a:buChar char="•"/>
                <a:defRPr/>
              </a:pPr>
              <a:r>
                <a:rPr lang="es-MX" sz="1400" b="0" u="none" dirty="0">
                  <a:solidFill>
                    <a:srgbClr val="826242"/>
                  </a:solidFill>
                  <a:latin typeface="Tw Cen MT" panose="020B0602020104020603" pitchFamily="34" charset="0"/>
                </a:rPr>
                <a:t>Vías de acceso</a:t>
              </a:r>
            </a:p>
            <a:p>
              <a:pPr marL="214313" indent="-147638" algn="just" defTabSz="342900">
                <a:buFont typeface="Arial" panose="020B0604020202020204" pitchFamily="34" charset="0"/>
                <a:buChar char="•"/>
                <a:defRPr/>
              </a:pPr>
              <a:r>
                <a:rPr lang="es-MX" sz="1400" b="0" u="none" dirty="0">
                  <a:solidFill>
                    <a:srgbClr val="826242"/>
                  </a:solidFill>
                  <a:latin typeface="Tw Cen MT" panose="020B0602020104020603" pitchFamily="34" charset="0"/>
                </a:rPr>
                <a:t>Destinos turísticos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0" y="1286392"/>
              <a:ext cx="4953467" cy="40011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s-MX" sz="2000" b="1" dirty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  <a:cs typeface="Arial" panose="020B0604020202020204" pitchFamily="34" charset="0"/>
                </a:rPr>
                <a:t>Zonificación Forestal - ZF</a:t>
              </a:r>
            </a:p>
          </p:txBody>
        </p:sp>
        <p:sp>
          <p:nvSpPr>
            <p:cNvPr id="682" name="CuadroTexto 681">
              <a:extLst>
                <a:ext uri="{FF2B5EF4-FFF2-40B4-BE49-F238E27FC236}">
                  <a16:creationId xmlns:a16="http://schemas.microsoft.com/office/drawing/2014/main" id="{F7AA0792-C7B4-4EF9-B4D8-724EB9ECEA7F}"/>
                </a:ext>
              </a:extLst>
            </p:cNvPr>
            <p:cNvSpPr txBox="1"/>
            <p:nvPr/>
          </p:nvSpPr>
          <p:spPr>
            <a:xfrm>
              <a:off x="4953467" y="1685783"/>
              <a:ext cx="4190533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s-MX" sz="2000" b="1" dirty="0">
                  <a:solidFill>
                    <a:schemeClr val="accent3">
                      <a:lumMod val="50000"/>
                    </a:schemeClr>
                  </a:solidFill>
                  <a:latin typeface="Tw Cen MT" panose="020B0602020104020603" pitchFamily="34" charset="0"/>
                  <a:cs typeface="Arial" panose="020B0604020202020204" pitchFamily="34" charset="0"/>
                </a:rPr>
                <a:t>Zonificación Agro Ecológica - ZAE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4C93809-072B-48DD-A736-F60BA79CC53D}"/>
              </a:ext>
            </a:extLst>
          </p:cNvPr>
          <p:cNvGrpSpPr/>
          <p:nvPr/>
        </p:nvGrpSpPr>
        <p:grpSpPr>
          <a:xfrm>
            <a:off x="-91298" y="2506303"/>
            <a:ext cx="9252395" cy="4292812"/>
            <a:chOff x="-91298" y="2506303"/>
            <a:chExt cx="9252395" cy="4292812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8C260CB-E743-4A71-B752-DC3174B46D2A}"/>
                </a:ext>
              </a:extLst>
            </p:cNvPr>
            <p:cNvGrpSpPr/>
            <p:nvPr/>
          </p:nvGrpSpPr>
          <p:grpSpPr>
            <a:xfrm>
              <a:off x="-91298" y="2506303"/>
              <a:ext cx="9247158" cy="3531272"/>
              <a:chOff x="-91298" y="2898534"/>
              <a:chExt cx="9247158" cy="3531272"/>
            </a:xfrm>
          </p:grpSpPr>
          <p:grpSp>
            <p:nvGrpSpPr>
              <p:cNvPr id="500" name="Grupo 499">
                <a:extLst>
                  <a:ext uri="{FF2B5EF4-FFF2-40B4-BE49-F238E27FC236}">
                    <a16:creationId xmlns:a16="http://schemas.microsoft.com/office/drawing/2014/main" id="{3FFE28F6-ADF6-45BB-B0AD-D9BEF74D6238}"/>
                  </a:ext>
                </a:extLst>
              </p:cNvPr>
              <p:cNvGrpSpPr/>
              <p:nvPr/>
            </p:nvGrpSpPr>
            <p:grpSpPr>
              <a:xfrm>
                <a:off x="-91298" y="2898534"/>
                <a:ext cx="9247158" cy="3531272"/>
                <a:chOff x="-100777" y="2287501"/>
                <a:chExt cx="9247158" cy="3531272"/>
              </a:xfrm>
            </p:grpSpPr>
            <p:grpSp>
              <p:nvGrpSpPr>
                <p:cNvPr id="556" name="Grupo 555">
                  <a:extLst>
                    <a:ext uri="{FF2B5EF4-FFF2-40B4-BE49-F238E27FC236}">
                      <a16:creationId xmlns:a16="http://schemas.microsoft.com/office/drawing/2014/main" id="{5CE37A76-C864-4E64-9EF5-DBDB9788D865}"/>
                    </a:ext>
                  </a:extLst>
                </p:cNvPr>
                <p:cNvGrpSpPr/>
                <p:nvPr/>
              </p:nvGrpSpPr>
              <p:grpSpPr>
                <a:xfrm>
                  <a:off x="-100777" y="2287501"/>
                  <a:ext cx="9244777" cy="3531272"/>
                  <a:chOff x="-100777" y="2275496"/>
                  <a:chExt cx="9244777" cy="3531272"/>
                </a:xfrm>
              </p:grpSpPr>
              <p:pic>
                <p:nvPicPr>
                  <p:cNvPr id="559" name="Imagen 558">
                    <a:extLst>
                      <a:ext uri="{FF2B5EF4-FFF2-40B4-BE49-F238E27FC236}">
                        <a16:creationId xmlns:a16="http://schemas.microsoft.com/office/drawing/2014/main" id="{6025D7C7-A5C0-4800-B314-8F766DC511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813" y="2441023"/>
                    <a:ext cx="9148813" cy="336574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60" name="Imagen 559">
                    <a:extLst>
                      <a:ext uri="{FF2B5EF4-FFF2-40B4-BE49-F238E27FC236}">
                        <a16:creationId xmlns:a16="http://schemas.microsoft.com/office/drawing/2014/main" id="{7BC43BCD-AEB4-4C73-A2E0-922DAACA73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0" b="100000" l="355" r="100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brightnessContrast bright="-20000" contrast="2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1321513">
                    <a:off x="-100777" y="3171607"/>
                    <a:ext cx="1300820" cy="1063864"/>
                  </a:xfrm>
                  <a:prstGeom prst="rect">
                    <a:avLst/>
                  </a:prstGeom>
                </p:spPr>
              </p:pic>
              <p:pic>
                <p:nvPicPr>
                  <p:cNvPr id="561" name="Imagen 560">
                    <a:extLst>
                      <a:ext uri="{FF2B5EF4-FFF2-40B4-BE49-F238E27FC236}">
                        <a16:creationId xmlns:a16="http://schemas.microsoft.com/office/drawing/2014/main" id="{29B6A299-96F8-4829-BC60-6D55A4DE62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0" b="100000" l="355" r="100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brightnessContrast bright="-20000" contras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646542" flipH="1">
                    <a:off x="32321" y="3780411"/>
                    <a:ext cx="345440" cy="479695"/>
                  </a:xfrm>
                  <a:prstGeom prst="rect">
                    <a:avLst/>
                  </a:prstGeom>
                </p:spPr>
              </p:pic>
              <p:pic>
                <p:nvPicPr>
                  <p:cNvPr id="562" name="Imagen 561">
                    <a:extLst>
                      <a:ext uri="{FF2B5EF4-FFF2-40B4-BE49-F238E27FC236}">
                        <a16:creationId xmlns:a16="http://schemas.microsoft.com/office/drawing/2014/main" id="{034A94F6-659C-4D79-829C-58F8DA8752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25" y="2532642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63" name="Imagen 562">
                    <a:extLst>
                      <a:ext uri="{FF2B5EF4-FFF2-40B4-BE49-F238E27FC236}">
                        <a16:creationId xmlns:a16="http://schemas.microsoft.com/office/drawing/2014/main" id="{7DDE5A2E-75A5-4C38-A63C-F9D4118B56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9192" y="3111498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64" name="Imagen 563">
                    <a:extLst>
                      <a:ext uri="{FF2B5EF4-FFF2-40B4-BE49-F238E27FC236}">
                        <a16:creationId xmlns:a16="http://schemas.microsoft.com/office/drawing/2014/main" id="{4FE08901-C6A8-4058-A548-46EF113D3A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592" y="2597957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65" name="Imagen 564">
                    <a:extLst>
                      <a:ext uri="{FF2B5EF4-FFF2-40B4-BE49-F238E27FC236}">
                        <a16:creationId xmlns:a16="http://schemas.microsoft.com/office/drawing/2014/main" id="{83ECF0F2-E56F-4343-A92A-8483A04710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70577" y="3062698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66" name="Imagen 565">
                    <a:extLst>
                      <a:ext uri="{FF2B5EF4-FFF2-40B4-BE49-F238E27FC236}">
                        <a16:creationId xmlns:a16="http://schemas.microsoft.com/office/drawing/2014/main" id="{9D745605-E163-4430-AD5C-344E2DE132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3069" y="3276039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67" name="Imagen 566">
                    <a:extLst>
                      <a:ext uri="{FF2B5EF4-FFF2-40B4-BE49-F238E27FC236}">
                        <a16:creationId xmlns:a16="http://schemas.microsoft.com/office/drawing/2014/main" id="{A99E0100-F324-4360-BDC3-A37ADEABA7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18534" y="3312501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68" name="Imagen 567">
                    <a:extLst>
                      <a:ext uri="{FF2B5EF4-FFF2-40B4-BE49-F238E27FC236}">
                        <a16:creationId xmlns:a16="http://schemas.microsoft.com/office/drawing/2014/main" id="{BFFF7CE7-AE8D-4003-9EF5-2CA2EB0054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27806" y="2984907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69" name="Imagen 568">
                    <a:extLst>
                      <a:ext uri="{FF2B5EF4-FFF2-40B4-BE49-F238E27FC236}">
                        <a16:creationId xmlns:a16="http://schemas.microsoft.com/office/drawing/2014/main" id="{E26353BE-E970-4F66-B6C1-79DD588F30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17043" y="3227243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0" name="Imagen 569">
                    <a:extLst>
                      <a:ext uri="{FF2B5EF4-FFF2-40B4-BE49-F238E27FC236}">
                        <a16:creationId xmlns:a16="http://schemas.microsoft.com/office/drawing/2014/main" id="{6DD5CF7A-E677-434A-9862-67A5579C97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39145" y="2801709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1" name="Imagen 570">
                    <a:extLst>
                      <a:ext uri="{FF2B5EF4-FFF2-40B4-BE49-F238E27FC236}">
                        <a16:creationId xmlns:a16="http://schemas.microsoft.com/office/drawing/2014/main" id="{4B31BC61-F11B-4494-914C-E9F015422C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7227" y="2518167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2" name="Imagen 571">
                    <a:extLst>
                      <a:ext uri="{FF2B5EF4-FFF2-40B4-BE49-F238E27FC236}">
                        <a16:creationId xmlns:a16="http://schemas.microsoft.com/office/drawing/2014/main" id="{BB98959E-8C3E-4F73-86F9-CA87942C35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5877" y="2322680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3" name="Imagen 572">
                    <a:extLst>
                      <a:ext uri="{FF2B5EF4-FFF2-40B4-BE49-F238E27FC236}">
                        <a16:creationId xmlns:a16="http://schemas.microsoft.com/office/drawing/2014/main" id="{4EDEB2E2-7047-4202-B88A-F7D6F2C73E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4794" y="2275496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4" name="Imagen 573">
                    <a:extLst>
                      <a:ext uri="{FF2B5EF4-FFF2-40B4-BE49-F238E27FC236}">
                        <a16:creationId xmlns:a16="http://schemas.microsoft.com/office/drawing/2014/main" id="{E0895724-66A1-44BE-8989-014B5915A1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66144" y="2915661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5" name="Imagen 574">
                    <a:extLst>
                      <a:ext uri="{FF2B5EF4-FFF2-40B4-BE49-F238E27FC236}">
                        <a16:creationId xmlns:a16="http://schemas.microsoft.com/office/drawing/2014/main" id="{1733E126-B664-4152-BAF1-29FFE0DCC2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10284" y="2654782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6" name="Imagen 575">
                    <a:extLst>
                      <a:ext uri="{FF2B5EF4-FFF2-40B4-BE49-F238E27FC236}">
                        <a16:creationId xmlns:a16="http://schemas.microsoft.com/office/drawing/2014/main" id="{89D88FF7-F8F3-445E-8346-16B3FD19CC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5801" y="2394451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7" name="Imagen 576">
                    <a:extLst>
                      <a:ext uri="{FF2B5EF4-FFF2-40B4-BE49-F238E27FC236}">
                        <a16:creationId xmlns:a16="http://schemas.microsoft.com/office/drawing/2014/main" id="{9BAD822E-B550-4BD2-8938-51D0D14ABD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22620" y="3437867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8" name="Imagen 577">
                    <a:extLst>
                      <a:ext uri="{FF2B5EF4-FFF2-40B4-BE49-F238E27FC236}">
                        <a16:creationId xmlns:a16="http://schemas.microsoft.com/office/drawing/2014/main" id="{6FB7DF5B-6182-47B5-A946-6FCCD42A5A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797" y="2374620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79" name="Imagen 578">
                    <a:extLst>
                      <a:ext uri="{FF2B5EF4-FFF2-40B4-BE49-F238E27FC236}">
                        <a16:creationId xmlns:a16="http://schemas.microsoft.com/office/drawing/2014/main" id="{DFFB3732-C41F-4528-83BC-DA6BE6FF35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87772" y="3508557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80" name="Imagen 579">
                    <a:extLst>
                      <a:ext uri="{FF2B5EF4-FFF2-40B4-BE49-F238E27FC236}">
                        <a16:creationId xmlns:a16="http://schemas.microsoft.com/office/drawing/2014/main" id="{04580E65-C13E-4F0A-8B68-052240A3FD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2942" y="2674984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81" name="Imagen 580">
                    <a:extLst>
                      <a:ext uri="{FF2B5EF4-FFF2-40B4-BE49-F238E27FC236}">
                        <a16:creationId xmlns:a16="http://schemas.microsoft.com/office/drawing/2014/main" id="{5D0655D2-16EC-4F60-A3DC-FB891F3D05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4795" y="2909305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82" name="Imagen 581">
                    <a:extLst>
                      <a:ext uri="{FF2B5EF4-FFF2-40B4-BE49-F238E27FC236}">
                        <a16:creationId xmlns:a16="http://schemas.microsoft.com/office/drawing/2014/main" id="{F783FA3A-12C9-4730-BD4A-A722ED92E0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5910" y="2708268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83" name="Imagen 582">
                    <a:extLst>
                      <a:ext uri="{FF2B5EF4-FFF2-40B4-BE49-F238E27FC236}">
                        <a16:creationId xmlns:a16="http://schemas.microsoft.com/office/drawing/2014/main" id="{A3B3C8FD-379D-4088-8BBA-E43A5A883B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5180" y="2386885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84" name="Imagen 583">
                    <a:extLst>
                      <a:ext uri="{FF2B5EF4-FFF2-40B4-BE49-F238E27FC236}">
                        <a16:creationId xmlns:a16="http://schemas.microsoft.com/office/drawing/2014/main" id="{AA6FEA62-91C8-4F86-8869-CA444AEF27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65639" y="3421231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85" name="Imagen 584">
                    <a:extLst>
                      <a:ext uri="{FF2B5EF4-FFF2-40B4-BE49-F238E27FC236}">
                        <a16:creationId xmlns:a16="http://schemas.microsoft.com/office/drawing/2014/main" id="{00CEA8A8-8ED4-440A-BAD5-0A2C925B53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3363" y="3295431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86" name="Imagen 585">
                    <a:extLst>
                      <a:ext uri="{FF2B5EF4-FFF2-40B4-BE49-F238E27FC236}">
                        <a16:creationId xmlns:a16="http://schemas.microsoft.com/office/drawing/2014/main" id="{327F810E-F25F-415C-9365-3A8FAE7AC9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7793" y="3144143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87" name="Imagen 586">
                    <a:extLst>
                      <a:ext uri="{FF2B5EF4-FFF2-40B4-BE49-F238E27FC236}">
                        <a16:creationId xmlns:a16="http://schemas.microsoft.com/office/drawing/2014/main" id="{1DA347DF-EE56-46BB-9768-0A6E6367AB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9639" y="2815288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88" name="Imagen 587">
                    <a:extLst>
                      <a:ext uri="{FF2B5EF4-FFF2-40B4-BE49-F238E27FC236}">
                        <a16:creationId xmlns:a16="http://schemas.microsoft.com/office/drawing/2014/main" id="{A9A1EC3F-A7B1-4664-B579-08C77B463F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604" y="2375064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89" name="Imagen 588">
                    <a:extLst>
                      <a:ext uri="{FF2B5EF4-FFF2-40B4-BE49-F238E27FC236}">
                        <a16:creationId xmlns:a16="http://schemas.microsoft.com/office/drawing/2014/main" id="{3670EE05-45DE-4648-B073-A388861B16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6140" y="3317420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90" name="Imagen 589">
                    <a:extLst>
                      <a:ext uri="{FF2B5EF4-FFF2-40B4-BE49-F238E27FC236}">
                        <a16:creationId xmlns:a16="http://schemas.microsoft.com/office/drawing/2014/main" id="{78EAE6C1-1B07-49B4-9E69-1B0025DCC4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00290" y="3469513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91" name="Imagen 590">
                    <a:extLst>
                      <a:ext uri="{FF2B5EF4-FFF2-40B4-BE49-F238E27FC236}">
                        <a16:creationId xmlns:a16="http://schemas.microsoft.com/office/drawing/2014/main" id="{5319E742-8852-47A9-92C7-8FD7A74461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652" y="2961612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92" name="Imagen 591">
                    <a:extLst>
                      <a:ext uri="{FF2B5EF4-FFF2-40B4-BE49-F238E27FC236}">
                        <a16:creationId xmlns:a16="http://schemas.microsoft.com/office/drawing/2014/main" id="{2E15A734-EE48-4B23-BD64-8FCC41134A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90967" y="2801709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93" name="Imagen 592">
                    <a:extLst>
                      <a:ext uri="{FF2B5EF4-FFF2-40B4-BE49-F238E27FC236}">
                        <a16:creationId xmlns:a16="http://schemas.microsoft.com/office/drawing/2014/main" id="{96A98D16-36BF-444B-B699-3D5CC6ED6D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2529" y="2940829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94" name="Imagen 593">
                    <a:extLst>
                      <a:ext uri="{FF2B5EF4-FFF2-40B4-BE49-F238E27FC236}">
                        <a16:creationId xmlns:a16="http://schemas.microsoft.com/office/drawing/2014/main" id="{13D5A455-C403-4E20-A227-6611064A61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5558" y="3370699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95" name="Imagen 594">
                    <a:extLst>
                      <a:ext uri="{FF2B5EF4-FFF2-40B4-BE49-F238E27FC236}">
                        <a16:creationId xmlns:a16="http://schemas.microsoft.com/office/drawing/2014/main" id="{5CDE7D52-0235-4F60-9FEA-44CAF11CD5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54772" y="3396614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96" name="Imagen 595">
                    <a:extLst>
                      <a:ext uri="{FF2B5EF4-FFF2-40B4-BE49-F238E27FC236}">
                        <a16:creationId xmlns:a16="http://schemas.microsoft.com/office/drawing/2014/main" id="{5278A661-9D7D-480B-AA9E-03EF9FA1BA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89055" y="3550155"/>
                    <a:ext cx="505341" cy="377883"/>
                  </a:xfrm>
                  <a:prstGeom prst="rect">
                    <a:avLst/>
                  </a:prstGeom>
                </p:spPr>
              </p:pic>
              <p:pic>
                <p:nvPicPr>
                  <p:cNvPr id="597" name="Imagen 596">
                    <a:extLst>
                      <a:ext uri="{FF2B5EF4-FFF2-40B4-BE49-F238E27FC236}">
                        <a16:creationId xmlns:a16="http://schemas.microsoft.com/office/drawing/2014/main" id="{D510A1FC-2FE4-44B2-9D6B-DBB513A4C7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6345" y="2965474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598" name="Imagen 597">
                    <a:extLst>
                      <a:ext uri="{FF2B5EF4-FFF2-40B4-BE49-F238E27FC236}">
                        <a16:creationId xmlns:a16="http://schemas.microsoft.com/office/drawing/2014/main" id="{0C5309B4-70A6-45C7-AFCF-764076AA06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86570" y="3059810"/>
                    <a:ext cx="227646" cy="399379"/>
                  </a:xfrm>
                  <a:prstGeom prst="rect">
                    <a:avLst/>
                  </a:prstGeom>
                </p:spPr>
              </p:pic>
              <p:pic>
                <p:nvPicPr>
                  <p:cNvPr id="599" name="Imagen 598">
                    <a:extLst>
                      <a:ext uri="{FF2B5EF4-FFF2-40B4-BE49-F238E27FC236}">
                        <a16:creationId xmlns:a16="http://schemas.microsoft.com/office/drawing/2014/main" id="{835D7BDE-7165-46DE-9AA4-995399E90D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823" y="3067959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600" name="Imagen 599">
                    <a:extLst>
                      <a:ext uri="{FF2B5EF4-FFF2-40B4-BE49-F238E27FC236}">
                        <a16:creationId xmlns:a16="http://schemas.microsoft.com/office/drawing/2014/main" id="{E1668C58-C055-4801-9ED0-643F02B102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6673" y="2517185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601" name="Imagen 600">
                    <a:extLst>
                      <a:ext uri="{FF2B5EF4-FFF2-40B4-BE49-F238E27FC236}">
                        <a16:creationId xmlns:a16="http://schemas.microsoft.com/office/drawing/2014/main" id="{4CAEB6CF-3646-48B1-9ED5-4024365CF7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1954" y="2683456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602" name="Imagen 601">
                    <a:extLst>
                      <a:ext uri="{FF2B5EF4-FFF2-40B4-BE49-F238E27FC236}">
                        <a16:creationId xmlns:a16="http://schemas.microsoft.com/office/drawing/2014/main" id="{F79778FF-7506-40C0-BDCD-B845A6C2E4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6049" y="2962304"/>
                    <a:ext cx="541146" cy="387667"/>
                  </a:xfrm>
                  <a:prstGeom prst="rect">
                    <a:avLst/>
                  </a:prstGeom>
                </p:spPr>
              </p:pic>
              <p:pic>
                <p:nvPicPr>
                  <p:cNvPr id="603" name="Imagen 602">
                    <a:extLst>
                      <a:ext uri="{FF2B5EF4-FFF2-40B4-BE49-F238E27FC236}">
                        <a16:creationId xmlns:a16="http://schemas.microsoft.com/office/drawing/2014/main" id="{EAED906D-42F1-4481-9719-3B965F37C9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8072" y="3564291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04" name="Imagen 603">
                    <a:extLst>
                      <a:ext uri="{FF2B5EF4-FFF2-40B4-BE49-F238E27FC236}">
                        <a16:creationId xmlns:a16="http://schemas.microsoft.com/office/drawing/2014/main" id="{F98711F9-D342-4519-87EA-3FC4AE39B8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81884" y="3659847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05" name="Imagen 604">
                    <a:extLst>
                      <a:ext uri="{FF2B5EF4-FFF2-40B4-BE49-F238E27FC236}">
                        <a16:creationId xmlns:a16="http://schemas.microsoft.com/office/drawing/2014/main" id="{CE49C04B-09D2-48D0-9D17-E7AEE8D193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6391" y="379248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06" name="Imagen 605">
                    <a:extLst>
                      <a:ext uri="{FF2B5EF4-FFF2-40B4-BE49-F238E27FC236}">
                        <a16:creationId xmlns:a16="http://schemas.microsoft.com/office/drawing/2014/main" id="{EF2302AF-4B6A-4540-AC6E-29AF9953BE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60470" y="3848153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07" name="Imagen 606">
                    <a:extLst>
                      <a:ext uri="{FF2B5EF4-FFF2-40B4-BE49-F238E27FC236}">
                        <a16:creationId xmlns:a16="http://schemas.microsoft.com/office/drawing/2014/main" id="{89A57E2B-4417-4245-9B99-DD867B713B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28221" y="389537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08" name="Imagen 607">
                    <a:extLst>
                      <a:ext uri="{FF2B5EF4-FFF2-40B4-BE49-F238E27FC236}">
                        <a16:creationId xmlns:a16="http://schemas.microsoft.com/office/drawing/2014/main" id="{D42099C0-B492-4318-AEA1-3469C546BF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67307" y="4141906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09" name="Imagen 608">
                    <a:extLst>
                      <a:ext uri="{FF2B5EF4-FFF2-40B4-BE49-F238E27FC236}">
                        <a16:creationId xmlns:a16="http://schemas.microsoft.com/office/drawing/2014/main" id="{1D2DA4C6-F2C2-4072-874E-34196D1B23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38298" y="3937364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0" name="Imagen 609">
                    <a:extLst>
                      <a:ext uri="{FF2B5EF4-FFF2-40B4-BE49-F238E27FC236}">
                        <a16:creationId xmlns:a16="http://schemas.microsoft.com/office/drawing/2014/main" id="{C63403AA-F122-4C33-9ED3-BCF06E59E6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66872" y="4258277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1" name="Imagen 610">
                    <a:extLst>
                      <a:ext uri="{FF2B5EF4-FFF2-40B4-BE49-F238E27FC236}">
                        <a16:creationId xmlns:a16="http://schemas.microsoft.com/office/drawing/2014/main" id="{388BDD8E-C95A-472C-885E-CDDC216930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4271" y="4330351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2" name="Imagen 611">
                    <a:extLst>
                      <a:ext uri="{FF2B5EF4-FFF2-40B4-BE49-F238E27FC236}">
                        <a16:creationId xmlns:a16="http://schemas.microsoft.com/office/drawing/2014/main" id="{54C1FFB5-6C4E-4915-929F-657BD4D406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74437" y="4467824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3" name="Imagen 612">
                    <a:extLst>
                      <a:ext uri="{FF2B5EF4-FFF2-40B4-BE49-F238E27FC236}">
                        <a16:creationId xmlns:a16="http://schemas.microsoft.com/office/drawing/2014/main" id="{7BB2E23F-299F-48FB-AD42-1929505405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24046" y="359319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4" name="Imagen 613">
                    <a:extLst>
                      <a:ext uri="{FF2B5EF4-FFF2-40B4-BE49-F238E27FC236}">
                        <a16:creationId xmlns:a16="http://schemas.microsoft.com/office/drawing/2014/main" id="{43D7B3A7-388A-48C3-A82D-8FE56AD7F3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24255" y="4101359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5" name="Imagen 614">
                    <a:extLst>
                      <a:ext uri="{FF2B5EF4-FFF2-40B4-BE49-F238E27FC236}">
                        <a16:creationId xmlns:a16="http://schemas.microsoft.com/office/drawing/2014/main" id="{8EB068EB-E41C-471A-A5BA-B7D1FE318C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81572" y="429804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6" name="Imagen 615">
                    <a:extLst>
                      <a:ext uri="{FF2B5EF4-FFF2-40B4-BE49-F238E27FC236}">
                        <a16:creationId xmlns:a16="http://schemas.microsoft.com/office/drawing/2014/main" id="{0503692A-AA93-4775-9523-FE6BC71FA4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6611" y="4261278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7" name="Imagen 616">
                    <a:extLst>
                      <a:ext uri="{FF2B5EF4-FFF2-40B4-BE49-F238E27FC236}">
                        <a16:creationId xmlns:a16="http://schemas.microsoft.com/office/drawing/2014/main" id="{31C4B47F-ECF0-4E9A-9370-D8A8205F6F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37655" y="4421991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8" name="Imagen 617">
                    <a:extLst>
                      <a:ext uri="{FF2B5EF4-FFF2-40B4-BE49-F238E27FC236}">
                        <a16:creationId xmlns:a16="http://schemas.microsoft.com/office/drawing/2014/main" id="{9A5C3780-D588-4EC4-AC49-6A524B3E80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48120" y="4402231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19" name="Imagen 618">
                    <a:extLst>
                      <a:ext uri="{FF2B5EF4-FFF2-40B4-BE49-F238E27FC236}">
                        <a16:creationId xmlns:a16="http://schemas.microsoft.com/office/drawing/2014/main" id="{F910C8FB-C5F6-4AF3-93E8-960D98EEAB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53691" y="4298175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0" name="Imagen 619">
                    <a:extLst>
                      <a:ext uri="{FF2B5EF4-FFF2-40B4-BE49-F238E27FC236}">
                        <a16:creationId xmlns:a16="http://schemas.microsoft.com/office/drawing/2014/main" id="{06D6914C-D638-459C-ACF6-528EB4A995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71421" y="3989833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1" name="Imagen 620">
                    <a:extLst>
                      <a:ext uri="{FF2B5EF4-FFF2-40B4-BE49-F238E27FC236}">
                        <a16:creationId xmlns:a16="http://schemas.microsoft.com/office/drawing/2014/main" id="{7EF4FBEC-DC74-4E56-B66F-B4767ECB01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4763" y="4047855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2" name="Imagen 621">
                    <a:extLst>
                      <a:ext uri="{FF2B5EF4-FFF2-40B4-BE49-F238E27FC236}">
                        <a16:creationId xmlns:a16="http://schemas.microsoft.com/office/drawing/2014/main" id="{7B573212-9853-4023-BB0E-D7334C9E0D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62430" y="3763437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3" name="Imagen 622">
                    <a:extLst>
                      <a:ext uri="{FF2B5EF4-FFF2-40B4-BE49-F238E27FC236}">
                        <a16:creationId xmlns:a16="http://schemas.microsoft.com/office/drawing/2014/main" id="{2F9853E6-FA01-4B02-B297-B2B343DC14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52894" y="361718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4" name="Imagen 623">
                    <a:extLst>
                      <a:ext uri="{FF2B5EF4-FFF2-40B4-BE49-F238E27FC236}">
                        <a16:creationId xmlns:a16="http://schemas.microsoft.com/office/drawing/2014/main" id="{C0768F69-E15B-465B-B1FB-37A8ED7344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14032" y="3861050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5" name="Imagen 624">
                    <a:extLst>
                      <a:ext uri="{FF2B5EF4-FFF2-40B4-BE49-F238E27FC236}">
                        <a16:creationId xmlns:a16="http://schemas.microsoft.com/office/drawing/2014/main" id="{0799A72C-EAF8-497C-B49B-AB5D4B1D78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28720" y="3965110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6" name="Imagen 625">
                    <a:extLst>
                      <a:ext uri="{FF2B5EF4-FFF2-40B4-BE49-F238E27FC236}">
                        <a16:creationId xmlns:a16="http://schemas.microsoft.com/office/drawing/2014/main" id="{75C6139F-9C67-4FEA-959B-8491F9F68F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71329" y="3978818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7" name="Imagen 626">
                    <a:extLst>
                      <a:ext uri="{FF2B5EF4-FFF2-40B4-BE49-F238E27FC236}">
                        <a16:creationId xmlns:a16="http://schemas.microsoft.com/office/drawing/2014/main" id="{C288E70C-67CD-42DD-92AA-A43BA2A8BC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14300" y="400266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8" name="Imagen 627">
                    <a:extLst>
                      <a:ext uri="{FF2B5EF4-FFF2-40B4-BE49-F238E27FC236}">
                        <a16:creationId xmlns:a16="http://schemas.microsoft.com/office/drawing/2014/main" id="{EFA155B8-F050-43BD-87EB-0566A3FF01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47492" y="4002686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29" name="Imagen 628">
                    <a:extLst>
                      <a:ext uri="{FF2B5EF4-FFF2-40B4-BE49-F238E27FC236}">
                        <a16:creationId xmlns:a16="http://schemas.microsoft.com/office/drawing/2014/main" id="{02F75E92-330E-4789-8598-B769D66B0D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14252" y="4017614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0" name="Imagen 629">
                    <a:extLst>
                      <a:ext uri="{FF2B5EF4-FFF2-40B4-BE49-F238E27FC236}">
                        <a16:creationId xmlns:a16="http://schemas.microsoft.com/office/drawing/2014/main" id="{155A1F0A-36BA-458A-966F-C4FF1A17EC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1370" y="4069013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1" name="Imagen 630">
                    <a:extLst>
                      <a:ext uri="{FF2B5EF4-FFF2-40B4-BE49-F238E27FC236}">
                        <a16:creationId xmlns:a16="http://schemas.microsoft.com/office/drawing/2014/main" id="{8B68E1CA-C9E2-4259-AB71-D838C3FC13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43357" y="4098778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2" name="Imagen 631">
                    <a:extLst>
                      <a:ext uri="{FF2B5EF4-FFF2-40B4-BE49-F238E27FC236}">
                        <a16:creationId xmlns:a16="http://schemas.microsoft.com/office/drawing/2014/main" id="{6BF9D366-C0D9-427D-88C4-3DC824B968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81414" y="3931630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3" name="Imagen 632">
                    <a:extLst>
                      <a:ext uri="{FF2B5EF4-FFF2-40B4-BE49-F238E27FC236}">
                        <a16:creationId xmlns:a16="http://schemas.microsoft.com/office/drawing/2014/main" id="{BE406B7D-B63A-48A1-92B1-41E499D605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76309" y="3888539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4" name="Imagen 633">
                    <a:extLst>
                      <a:ext uri="{FF2B5EF4-FFF2-40B4-BE49-F238E27FC236}">
                        <a16:creationId xmlns:a16="http://schemas.microsoft.com/office/drawing/2014/main" id="{B4695DBF-97F9-43DE-9D7C-ACC448E421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73307" y="3846468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5" name="Imagen 634">
                    <a:extLst>
                      <a:ext uri="{FF2B5EF4-FFF2-40B4-BE49-F238E27FC236}">
                        <a16:creationId xmlns:a16="http://schemas.microsoft.com/office/drawing/2014/main" id="{836DBF65-995E-442A-A46F-CB7F810D29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26532" y="379412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6" name="Imagen 635">
                    <a:extLst>
                      <a:ext uri="{FF2B5EF4-FFF2-40B4-BE49-F238E27FC236}">
                        <a16:creationId xmlns:a16="http://schemas.microsoft.com/office/drawing/2014/main" id="{02E18EA9-75FF-49E3-806A-8794ED2309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14581" y="3764695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7" name="Imagen 636">
                    <a:extLst>
                      <a:ext uri="{FF2B5EF4-FFF2-40B4-BE49-F238E27FC236}">
                        <a16:creationId xmlns:a16="http://schemas.microsoft.com/office/drawing/2014/main" id="{11B740B3-F3E3-48F6-BCA4-FB6F6011F1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29850" y="3864578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8" name="Imagen 637">
                    <a:extLst>
                      <a:ext uri="{FF2B5EF4-FFF2-40B4-BE49-F238E27FC236}">
                        <a16:creationId xmlns:a16="http://schemas.microsoft.com/office/drawing/2014/main" id="{8D942ED0-DE47-4644-A075-0E6B2D9DE9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66786" y="3952421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39" name="Imagen 638">
                    <a:extLst>
                      <a:ext uri="{FF2B5EF4-FFF2-40B4-BE49-F238E27FC236}">
                        <a16:creationId xmlns:a16="http://schemas.microsoft.com/office/drawing/2014/main" id="{C67901F6-F286-478E-8114-6222AB851A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51769" y="4006428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0" name="Imagen 639">
                    <a:extLst>
                      <a:ext uri="{FF2B5EF4-FFF2-40B4-BE49-F238E27FC236}">
                        <a16:creationId xmlns:a16="http://schemas.microsoft.com/office/drawing/2014/main" id="{A35F40C4-10E3-41EA-BFEB-E186CC2CBB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61477" y="4073824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1" name="Imagen 640">
                    <a:extLst>
                      <a:ext uri="{FF2B5EF4-FFF2-40B4-BE49-F238E27FC236}">
                        <a16:creationId xmlns:a16="http://schemas.microsoft.com/office/drawing/2014/main" id="{E36D1D06-3387-4F4E-A67F-40A0848EAE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76955" y="397017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2" name="Imagen 641">
                    <a:extLst>
                      <a:ext uri="{FF2B5EF4-FFF2-40B4-BE49-F238E27FC236}">
                        <a16:creationId xmlns:a16="http://schemas.microsoft.com/office/drawing/2014/main" id="{C3CF7F43-613D-47AB-938B-E4AB9E34C8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61899" y="4051004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3" name="Imagen 642">
                    <a:extLst>
                      <a:ext uri="{FF2B5EF4-FFF2-40B4-BE49-F238E27FC236}">
                        <a16:creationId xmlns:a16="http://schemas.microsoft.com/office/drawing/2014/main" id="{B63ACE69-D7E8-450A-82CC-5A80373ACE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86404" y="4163105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4" name="Imagen 643">
                    <a:extLst>
                      <a:ext uri="{FF2B5EF4-FFF2-40B4-BE49-F238E27FC236}">
                        <a16:creationId xmlns:a16="http://schemas.microsoft.com/office/drawing/2014/main" id="{2127391F-B18E-4350-83B4-E492BD12C6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14650" y="4046081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5" name="Imagen 644">
                    <a:extLst>
                      <a:ext uri="{FF2B5EF4-FFF2-40B4-BE49-F238E27FC236}">
                        <a16:creationId xmlns:a16="http://schemas.microsoft.com/office/drawing/2014/main" id="{73559B40-AD3C-45CE-8136-F69AA52ED8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0874" y="4223054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6" name="Imagen 645">
                    <a:extLst>
                      <a:ext uri="{FF2B5EF4-FFF2-40B4-BE49-F238E27FC236}">
                        <a16:creationId xmlns:a16="http://schemas.microsoft.com/office/drawing/2014/main" id="{0073703B-766C-4681-A197-98867A10B4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04215" y="4135893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7" name="Imagen 646">
                    <a:extLst>
                      <a:ext uri="{FF2B5EF4-FFF2-40B4-BE49-F238E27FC236}">
                        <a16:creationId xmlns:a16="http://schemas.microsoft.com/office/drawing/2014/main" id="{9BF1C1D7-CDC6-485A-80C0-1B19A7C2C4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61410" y="4089065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8" name="Imagen 647">
                    <a:extLst>
                      <a:ext uri="{FF2B5EF4-FFF2-40B4-BE49-F238E27FC236}">
                        <a16:creationId xmlns:a16="http://schemas.microsoft.com/office/drawing/2014/main" id="{8C9C1A07-28EC-46E8-BE88-5478E65A1C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97471" y="389537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49" name="Imagen 648">
                    <a:extLst>
                      <a:ext uri="{FF2B5EF4-FFF2-40B4-BE49-F238E27FC236}">
                        <a16:creationId xmlns:a16="http://schemas.microsoft.com/office/drawing/2014/main" id="{08AC2309-ED5B-46CE-924E-E03C886C06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56629" y="4254270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0" name="Imagen 649">
                    <a:extLst>
                      <a:ext uri="{FF2B5EF4-FFF2-40B4-BE49-F238E27FC236}">
                        <a16:creationId xmlns:a16="http://schemas.microsoft.com/office/drawing/2014/main" id="{B9AC03DE-8CC3-44CA-979F-640E621B1E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62285" y="4308010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1" name="Imagen 650">
                    <a:extLst>
                      <a:ext uri="{FF2B5EF4-FFF2-40B4-BE49-F238E27FC236}">
                        <a16:creationId xmlns:a16="http://schemas.microsoft.com/office/drawing/2014/main" id="{8BB40DB4-58F3-4EC4-AEB8-A62456E082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39281" y="416953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2" name="Imagen 651">
                    <a:extLst>
                      <a:ext uri="{FF2B5EF4-FFF2-40B4-BE49-F238E27FC236}">
                        <a16:creationId xmlns:a16="http://schemas.microsoft.com/office/drawing/2014/main" id="{38B3EC02-C6D3-4B13-AE43-75FE3DA8BF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08469" y="4201168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3" name="Imagen 652">
                    <a:extLst>
                      <a:ext uri="{FF2B5EF4-FFF2-40B4-BE49-F238E27FC236}">
                        <a16:creationId xmlns:a16="http://schemas.microsoft.com/office/drawing/2014/main" id="{D1EC947C-B7DA-485E-914E-318216A475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05890" y="4179151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4" name="Imagen 653">
                    <a:extLst>
                      <a:ext uri="{FF2B5EF4-FFF2-40B4-BE49-F238E27FC236}">
                        <a16:creationId xmlns:a16="http://schemas.microsoft.com/office/drawing/2014/main" id="{99E9ECF4-22B6-49D2-BC80-B108228082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4223" y="4382443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5" name="Imagen 654">
                    <a:extLst>
                      <a:ext uri="{FF2B5EF4-FFF2-40B4-BE49-F238E27FC236}">
                        <a16:creationId xmlns:a16="http://schemas.microsoft.com/office/drawing/2014/main" id="{CE8B9A88-4FE4-4031-B4E1-64D5B1EDEB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0880" y="4454945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6" name="Imagen 655">
                    <a:extLst>
                      <a:ext uri="{FF2B5EF4-FFF2-40B4-BE49-F238E27FC236}">
                        <a16:creationId xmlns:a16="http://schemas.microsoft.com/office/drawing/2014/main" id="{430279DB-6EEB-4F98-AF6F-9038A8A3E1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11289" y="402806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7" name="Imagen 656">
                    <a:extLst>
                      <a:ext uri="{FF2B5EF4-FFF2-40B4-BE49-F238E27FC236}">
                        <a16:creationId xmlns:a16="http://schemas.microsoft.com/office/drawing/2014/main" id="{1B9E4768-3F3E-4431-8FFD-97CA828C3E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33915" y="400031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8" name="Imagen 657">
                    <a:extLst>
                      <a:ext uri="{FF2B5EF4-FFF2-40B4-BE49-F238E27FC236}">
                        <a16:creationId xmlns:a16="http://schemas.microsoft.com/office/drawing/2014/main" id="{EBDAF067-80B4-4C24-8934-F410D9E837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52319" y="4110404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59" name="Imagen 658">
                    <a:extLst>
                      <a:ext uri="{FF2B5EF4-FFF2-40B4-BE49-F238E27FC236}">
                        <a16:creationId xmlns:a16="http://schemas.microsoft.com/office/drawing/2014/main" id="{654F4EF2-3604-49E6-97AE-96EC98FC38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23184" y="3916416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60" name="Imagen 659">
                    <a:extLst>
                      <a:ext uri="{FF2B5EF4-FFF2-40B4-BE49-F238E27FC236}">
                        <a16:creationId xmlns:a16="http://schemas.microsoft.com/office/drawing/2014/main" id="{D855B2EE-B24D-48CD-B043-7B2F9697C5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21308" y="3544592"/>
                    <a:ext cx="432119" cy="303636"/>
                  </a:xfrm>
                  <a:prstGeom prst="rect">
                    <a:avLst/>
                  </a:prstGeom>
                </p:spPr>
              </p:pic>
              <p:pic>
                <p:nvPicPr>
                  <p:cNvPr id="661" name="Imagen 660">
                    <a:extLst>
                      <a:ext uri="{FF2B5EF4-FFF2-40B4-BE49-F238E27FC236}">
                        <a16:creationId xmlns:a16="http://schemas.microsoft.com/office/drawing/2014/main" id="{D52BCE71-78AF-4DD2-8272-1B6B33E60E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26236" y="3591865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62" name="Imagen 661">
                    <a:extLst>
                      <a:ext uri="{FF2B5EF4-FFF2-40B4-BE49-F238E27FC236}">
                        <a16:creationId xmlns:a16="http://schemas.microsoft.com/office/drawing/2014/main" id="{0C0D2EE0-3B25-4ACB-9E52-A6EC5CED40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73723" y="4005588"/>
                    <a:ext cx="432119" cy="303636"/>
                  </a:xfrm>
                  <a:prstGeom prst="rect">
                    <a:avLst/>
                  </a:prstGeom>
                </p:spPr>
              </p:pic>
              <p:pic>
                <p:nvPicPr>
                  <p:cNvPr id="663" name="Imagen 662">
                    <a:extLst>
                      <a:ext uri="{FF2B5EF4-FFF2-40B4-BE49-F238E27FC236}">
                        <a16:creationId xmlns:a16="http://schemas.microsoft.com/office/drawing/2014/main" id="{2198DF8A-15DA-4A2B-8BC4-A9F27F4DF7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4988" y="4281005"/>
                    <a:ext cx="432119" cy="303636"/>
                  </a:xfrm>
                  <a:prstGeom prst="rect">
                    <a:avLst/>
                  </a:prstGeom>
                </p:spPr>
              </p:pic>
              <p:pic>
                <p:nvPicPr>
                  <p:cNvPr id="664" name="Imagen 663">
                    <a:extLst>
                      <a:ext uri="{FF2B5EF4-FFF2-40B4-BE49-F238E27FC236}">
                        <a16:creationId xmlns:a16="http://schemas.microsoft.com/office/drawing/2014/main" id="{DAC1466C-CD69-47F6-9455-76D26DE9C0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61202" y="3830094"/>
                    <a:ext cx="432119" cy="303636"/>
                  </a:xfrm>
                  <a:prstGeom prst="rect">
                    <a:avLst/>
                  </a:prstGeom>
                </p:spPr>
              </p:pic>
              <p:pic>
                <p:nvPicPr>
                  <p:cNvPr id="665" name="Imagen 664">
                    <a:extLst>
                      <a:ext uri="{FF2B5EF4-FFF2-40B4-BE49-F238E27FC236}">
                        <a16:creationId xmlns:a16="http://schemas.microsoft.com/office/drawing/2014/main" id="{50A61A52-E31E-468B-BCCA-A6B7BDC39A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9310" y="4120832"/>
                    <a:ext cx="432119" cy="303636"/>
                  </a:xfrm>
                  <a:prstGeom prst="rect">
                    <a:avLst/>
                  </a:prstGeom>
                </p:spPr>
              </p:pic>
              <p:pic>
                <p:nvPicPr>
                  <p:cNvPr id="666" name="Imagen 665">
                    <a:extLst>
                      <a:ext uri="{FF2B5EF4-FFF2-40B4-BE49-F238E27FC236}">
                        <a16:creationId xmlns:a16="http://schemas.microsoft.com/office/drawing/2014/main" id="{B4AC9EBB-BF80-49D1-9A6E-FACD0F82EA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55101" y="4044540"/>
                    <a:ext cx="432119" cy="303636"/>
                  </a:xfrm>
                  <a:prstGeom prst="rect">
                    <a:avLst/>
                  </a:prstGeom>
                </p:spPr>
              </p:pic>
              <p:pic>
                <p:nvPicPr>
                  <p:cNvPr id="667" name="Imagen 666">
                    <a:extLst>
                      <a:ext uri="{FF2B5EF4-FFF2-40B4-BE49-F238E27FC236}">
                        <a16:creationId xmlns:a16="http://schemas.microsoft.com/office/drawing/2014/main" id="{4F2FF551-D01A-47B8-AFA5-1B56A9B51E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59006" y="4202645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68" name="Imagen 667">
                    <a:extLst>
                      <a:ext uri="{FF2B5EF4-FFF2-40B4-BE49-F238E27FC236}">
                        <a16:creationId xmlns:a16="http://schemas.microsoft.com/office/drawing/2014/main" id="{8AF1F2F2-A07B-42B3-AD26-EA5A086A0B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56375" y="4443293"/>
                    <a:ext cx="432119" cy="303636"/>
                  </a:xfrm>
                  <a:prstGeom prst="rect">
                    <a:avLst/>
                  </a:prstGeom>
                </p:spPr>
              </p:pic>
              <p:pic>
                <p:nvPicPr>
                  <p:cNvPr id="669" name="Imagen 668">
                    <a:extLst>
                      <a:ext uri="{FF2B5EF4-FFF2-40B4-BE49-F238E27FC236}">
                        <a16:creationId xmlns:a16="http://schemas.microsoft.com/office/drawing/2014/main" id="{C121D6E2-A5E7-4CBF-9988-EF8605FBEE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54904" y="3734073"/>
                    <a:ext cx="432119" cy="303636"/>
                  </a:xfrm>
                  <a:prstGeom prst="rect">
                    <a:avLst/>
                  </a:prstGeom>
                </p:spPr>
              </p:pic>
              <p:pic>
                <p:nvPicPr>
                  <p:cNvPr id="670" name="Imagen 669">
                    <a:extLst>
                      <a:ext uri="{FF2B5EF4-FFF2-40B4-BE49-F238E27FC236}">
                        <a16:creationId xmlns:a16="http://schemas.microsoft.com/office/drawing/2014/main" id="{56A4B5A3-E5F2-43EF-898D-6E2FFBE720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67703" y="3929085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71" name="Imagen 670">
                    <a:extLst>
                      <a:ext uri="{FF2B5EF4-FFF2-40B4-BE49-F238E27FC236}">
                        <a16:creationId xmlns:a16="http://schemas.microsoft.com/office/drawing/2014/main" id="{8A85C26A-48AB-45E6-972A-DB1A6A08AA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08012" y="3722373"/>
                    <a:ext cx="432119" cy="303636"/>
                  </a:xfrm>
                  <a:prstGeom prst="rect">
                    <a:avLst/>
                  </a:prstGeom>
                </p:spPr>
              </p:pic>
              <p:pic>
                <p:nvPicPr>
                  <p:cNvPr id="672" name="Imagen 671">
                    <a:extLst>
                      <a:ext uri="{FF2B5EF4-FFF2-40B4-BE49-F238E27FC236}">
                        <a16:creationId xmlns:a16="http://schemas.microsoft.com/office/drawing/2014/main" id="{508D5B06-3228-458D-AAAB-4035E1A078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28829" y="3839552"/>
                    <a:ext cx="290426" cy="313128"/>
                  </a:xfrm>
                  <a:prstGeom prst="rect">
                    <a:avLst/>
                  </a:prstGeom>
                </p:spPr>
              </p:pic>
              <p:pic>
                <p:nvPicPr>
                  <p:cNvPr id="673" name="Imagen 672">
                    <a:extLst>
                      <a:ext uri="{FF2B5EF4-FFF2-40B4-BE49-F238E27FC236}">
                        <a16:creationId xmlns:a16="http://schemas.microsoft.com/office/drawing/2014/main" id="{F9CA9DBC-9F3B-40C3-B684-11710BF316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08996" y="3778582"/>
                    <a:ext cx="290426" cy="31312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57" name="Forma libre: forma 556">
                  <a:extLst>
                    <a:ext uri="{FF2B5EF4-FFF2-40B4-BE49-F238E27FC236}">
                      <a16:creationId xmlns:a16="http://schemas.microsoft.com/office/drawing/2014/main" id="{ED6A2738-37AB-4BBF-B8AA-CC6FCFC7457C}"/>
                    </a:ext>
                  </a:extLst>
                </p:cNvPr>
                <p:cNvSpPr/>
                <p:nvPr/>
              </p:nvSpPr>
              <p:spPr>
                <a:xfrm>
                  <a:off x="7417594" y="5550730"/>
                  <a:ext cx="688925" cy="256038"/>
                </a:xfrm>
                <a:custGeom>
                  <a:avLst/>
                  <a:gdLst>
                    <a:gd name="connsiteX0" fmla="*/ 681037 w 683419"/>
                    <a:gd name="connsiteY0" fmla="*/ 266700 h 266700"/>
                    <a:gd name="connsiteX1" fmla="*/ 683419 w 683419"/>
                    <a:gd name="connsiteY1" fmla="*/ 128588 h 266700"/>
                    <a:gd name="connsiteX2" fmla="*/ 9525 w 683419"/>
                    <a:gd name="connsiteY2" fmla="*/ 0 h 266700"/>
                    <a:gd name="connsiteX3" fmla="*/ 0 w 683419"/>
                    <a:gd name="connsiteY3" fmla="*/ 138113 h 266700"/>
                    <a:gd name="connsiteX4" fmla="*/ 681037 w 683419"/>
                    <a:gd name="connsiteY4" fmla="*/ 26670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419" h="266700">
                      <a:moveTo>
                        <a:pt x="681037" y="266700"/>
                      </a:moveTo>
                      <a:lnTo>
                        <a:pt x="683419" y="128588"/>
                      </a:lnTo>
                      <a:lnTo>
                        <a:pt x="9525" y="0"/>
                      </a:lnTo>
                      <a:lnTo>
                        <a:pt x="0" y="138113"/>
                      </a:lnTo>
                      <a:lnTo>
                        <a:pt x="681037" y="266700"/>
                      </a:lnTo>
                      <a:close/>
                    </a:path>
                  </a:pathLst>
                </a:custGeom>
                <a:solidFill>
                  <a:srgbClr val="C4FF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Forma libre: forma 557">
                  <a:extLst>
                    <a:ext uri="{FF2B5EF4-FFF2-40B4-BE49-F238E27FC236}">
                      <a16:creationId xmlns:a16="http://schemas.microsoft.com/office/drawing/2014/main" id="{1D3FE8EF-8EAD-4B14-A76B-14A87299EDA5}"/>
                    </a:ext>
                  </a:extLst>
                </p:cNvPr>
                <p:cNvSpPr/>
                <p:nvPr/>
              </p:nvSpPr>
              <p:spPr>
                <a:xfrm>
                  <a:off x="8103394" y="5417380"/>
                  <a:ext cx="1042987" cy="388473"/>
                </a:xfrm>
                <a:custGeom>
                  <a:avLst/>
                  <a:gdLst>
                    <a:gd name="connsiteX0" fmla="*/ 1042987 w 1042987"/>
                    <a:gd name="connsiteY0" fmla="*/ 107156 h 383381"/>
                    <a:gd name="connsiteX1" fmla="*/ 1040606 w 1042987"/>
                    <a:gd name="connsiteY1" fmla="*/ 0 h 383381"/>
                    <a:gd name="connsiteX2" fmla="*/ 0 w 1042987"/>
                    <a:gd name="connsiteY2" fmla="*/ 254794 h 383381"/>
                    <a:gd name="connsiteX3" fmla="*/ 0 w 1042987"/>
                    <a:gd name="connsiteY3" fmla="*/ 383381 h 383381"/>
                    <a:gd name="connsiteX4" fmla="*/ 1042987 w 1042987"/>
                    <a:gd name="connsiteY4" fmla="*/ 107156 h 383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987" h="383381">
                      <a:moveTo>
                        <a:pt x="1042987" y="107156"/>
                      </a:moveTo>
                      <a:cubicBezTo>
                        <a:pt x="1042193" y="71437"/>
                        <a:pt x="1041400" y="35719"/>
                        <a:pt x="1040606" y="0"/>
                      </a:cubicBezTo>
                      <a:lnTo>
                        <a:pt x="0" y="254794"/>
                      </a:lnTo>
                      <a:lnTo>
                        <a:pt x="0" y="383381"/>
                      </a:lnTo>
                      <a:lnTo>
                        <a:pt x="1042987" y="107156"/>
                      </a:lnTo>
                      <a:close/>
                    </a:path>
                  </a:pathLst>
                </a:custGeom>
                <a:solidFill>
                  <a:srgbClr val="95D19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02" name="Imagen 701">
                <a:extLst>
                  <a:ext uri="{FF2B5EF4-FFF2-40B4-BE49-F238E27FC236}">
                    <a16:creationId xmlns:a16="http://schemas.microsoft.com/office/drawing/2014/main" id="{828A3C20-8E4B-4866-81B3-0E7642264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330" y="524781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03" name="Imagen 702">
                <a:extLst>
                  <a:ext uri="{FF2B5EF4-FFF2-40B4-BE49-F238E27FC236}">
                    <a16:creationId xmlns:a16="http://schemas.microsoft.com/office/drawing/2014/main" id="{FDEAD8BF-8FB5-4B28-B2A4-4068453E0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77314" y="522563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04" name="Imagen 703">
                <a:extLst>
                  <a:ext uri="{FF2B5EF4-FFF2-40B4-BE49-F238E27FC236}">
                    <a16:creationId xmlns:a16="http://schemas.microsoft.com/office/drawing/2014/main" id="{4BCA50D8-031C-4A40-B452-AA93B22AF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7505" y="5165620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05" name="Imagen 704">
                <a:extLst>
                  <a:ext uri="{FF2B5EF4-FFF2-40B4-BE49-F238E27FC236}">
                    <a16:creationId xmlns:a16="http://schemas.microsoft.com/office/drawing/2014/main" id="{077EFCEC-3022-4723-8694-AC50DFD43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1509" y="5256569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06" name="Imagen 705">
                <a:extLst>
                  <a:ext uri="{FF2B5EF4-FFF2-40B4-BE49-F238E27FC236}">
                    <a16:creationId xmlns:a16="http://schemas.microsoft.com/office/drawing/2014/main" id="{4EED78B4-32B1-423C-80BE-B3CCD359F3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46424" y="5114097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07" name="Imagen 706">
                <a:extLst>
                  <a:ext uri="{FF2B5EF4-FFF2-40B4-BE49-F238E27FC236}">
                    <a16:creationId xmlns:a16="http://schemas.microsoft.com/office/drawing/2014/main" id="{42862EA1-7D30-42D5-8990-08E162B1D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27396" y="5059587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08" name="Imagen 707">
                <a:extLst>
                  <a:ext uri="{FF2B5EF4-FFF2-40B4-BE49-F238E27FC236}">
                    <a16:creationId xmlns:a16="http://schemas.microsoft.com/office/drawing/2014/main" id="{CAF3B941-B76B-42C2-BA25-988462CB5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31457" y="501004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09" name="Imagen 708">
                <a:extLst>
                  <a:ext uri="{FF2B5EF4-FFF2-40B4-BE49-F238E27FC236}">
                    <a16:creationId xmlns:a16="http://schemas.microsoft.com/office/drawing/2014/main" id="{5765C50D-69FA-4053-BF96-7279D9333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8867" y="5014814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0" name="Imagen 709">
                <a:extLst>
                  <a:ext uri="{FF2B5EF4-FFF2-40B4-BE49-F238E27FC236}">
                    <a16:creationId xmlns:a16="http://schemas.microsoft.com/office/drawing/2014/main" id="{06FDEE06-B8C9-4486-9445-87CB603513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97509" y="5040880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1" name="Imagen 710">
                <a:extLst>
                  <a:ext uri="{FF2B5EF4-FFF2-40B4-BE49-F238E27FC236}">
                    <a16:creationId xmlns:a16="http://schemas.microsoft.com/office/drawing/2014/main" id="{13C0B102-D574-4BD1-9923-613A56DD8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06598" y="507459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2" name="Imagen 711">
                <a:extLst>
                  <a:ext uri="{FF2B5EF4-FFF2-40B4-BE49-F238E27FC236}">
                    <a16:creationId xmlns:a16="http://schemas.microsoft.com/office/drawing/2014/main" id="{BEB4CA45-B2F0-4428-80A9-C46D808C5F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98149" y="510809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3" name="Imagen 712">
                <a:extLst>
                  <a:ext uri="{FF2B5EF4-FFF2-40B4-BE49-F238E27FC236}">
                    <a16:creationId xmlns:a16="http://schemas.microsoft.com/office/drawing/2014/main" id="{2A4D4D93-059F-4E12-AF33-4085039A8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4896" y="516510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4" name="Imagen 713">
                <a:extLst>
                  <a:ext uri="{FF2B5EF4-FFF2-40B4-BE49-F238E27FC236}">
                    <a16:creationId xmlns:a16="http://schemas.microsoft.com/office/drawing/2014/main" id="{51499339-1337-4975-BFEE-6E5748CEE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5196" y="5211924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5" name="Imagen 714">
                <a:extLst>
                  <a:ext uri="{FF2B5EF4-FFF2-40B4-BE49-F238E27FC236}">
                    <a16:creationId xmlns:a16="http://schemas.microsoft.com/office/drawing/2014/main" id="{24A3BBDA-6C55-4881-9A73-4765F3472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06228" y="526786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6" name="Imagen 715">
                <a:extLst>
                  <a:ext uri="{FF2B5EF4-FFF2-40B4-BE49-F238E27FC236}">
                    <a16:creationId xmlns:a16="http://schemas.microsoft.com/office/drawing/2014/main" id="{1BDF07CF-ACA5-401F-A480-9964E3FB8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8982" y="5244176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7" name="Imagen 716">
                <a:extLst>
                  <a:ext uri="{FF2B5EF4-FFF2-40B4-BE49-F238E27FC236}">
                    <a16:creationId xmlns:a16="http://schemas.microsoft.com/office/drawing/2014/main" id="{A6F03E43-95B0-4750-B3C2-48CB363F5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43152" y="5281216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8" name="Imagen 717">
                <a:extLst>
                  <a:ext uri="{FF2B5EF4-FFF2-40B4-BE49-F238E27FC236}">
                    <a16:creationId xmlns:a16="http://schemas.microsoft.com/office/drawing/2014/main" id="{09371C0A-D3A8-42E4-B0D6-AD23183E6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1775" y="531611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19" name="Imagen 718">
                <a:extLst>
                  <a:ext uri="{FF2B5EF4-FFF2-40B4-BE49-F238E27FC236}">
                    <a16:creationId xmlns:a16="http://schemas.microsoft.com/office/drawing/2014/main" id="{2E4328B0-DD80-434B-9BD7-70099A0BB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23022" y="5338397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0" name="Imagen 719">
                <a:extLst>
                  <a:ext uri="{FF2B5EF4-FFF2-40B4-BE49-F238E27FC236}">
                    <a16:creationId xmlns:a16="http://schemas.microsoft.com/office/drawing/2014/main" id="{42B9925D-0703-4EB5-9201-EEEC162F3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41213" y="5360620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1" name="Imagen 720">
                <a:extLst>
                  <a:ext uri="{FF2B5EF4-FFF2-40B4-BE49-F238E27FC236}">
                    <a16:creationId xmlns:a16="http://schemas.microsoft.com/office/drawing/2014/main" id="{FA925CA6-A582-4CFD-B2B9-60979E18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60789" y="539032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2" name="Imagen 721">
                <a:extLst>
                  <a:ext uri="{FF2B5EF4-FFF2-40B4-BE49-F238E27FC236}">
                    <a16:creationId xmlns:a16="http://schemas.microsoft.com/office/drawing/2014/main" id="{1028CE3D-B185-425A-B5E2-A9FA004B1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67522" y="541039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3" name="Imagen 722">
                <a:extLst>
                  <a:ext uri="{FF2B5EF4-FFF2-40B4-BE49-F238E27FC236}">
                    <a16:creationId xmlns:a16="http://schemas.microsoft.com/office/drawing/2014/main" id="{E1B59DEB-494C-4C0B-AE8C-69607A74A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00993" y="542867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4" name="Imagen 723">
                <a:extLst>
                  <a:ext uri="{FF2B5EF4-FFF2-40B4-BE49-F238E27FC236}">
                    <a16:creationId xmlns:a16="http://schemas.microsoft.com/office/drawing/2014/main" id="{A39B00FA-9C7F-4425-AD13-4342E7291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7500" y="544392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5" name="Imagen 724">
                <a:extLst>
                  <a:ext uri="{FF2B5EF4-FFF2-40B4-BE49-F238E27FC236}">
                    <a16:creationId xmlns:a16="http://schemas.microsoft.com/office/drawing/2014/main" id="{CB302BA2-98E0-4567-96D6-89A99C3AD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96110" y="5471170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6" name="Imagen 725">
                <a:extLst>
                  <a:ext uri="{FF2B5EF4-FFF2-40B4-BE49-F238E27FC236}">
                    <a16:creationId xmlns:a16="http://schemas.microsoft.com/office/drawing/2014/main" id="{0E3894AB-86DA-4954-ADD7-FEA7B7E3D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34135" y="539253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7" name="Imagen 726">
                <a:extLst>
                  <a:ext uri="{FF2B5EF4-FFF2-40B4-BE49-F238E27FC236}">
                    <a16:creationId xmlns:a16="http://schemas.microsoft.com/office/drawing/2014/main" id="{980F4957-B114-4DD0-8BE2-BB437A652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5629" y="5493204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8" name="Imagen 727">
                <a:extLst>
                  <a:ext uri="{FF2B5EF4-FFF2-40B4-BE49-F238E27FC236}">
                    <a16:creationId xmlns:a16="http://schemas.microsoft.com/office/drawing/2014/main" id="{4101BF12-865F-4E6B-B94D-12FB1D197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5148" y="5514442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29" name="Imagen 728">
                <a:extLst>
                  <a:ext uri="{FF2B5EF4-FFF2-40B4-BE49-F238E27FC236}">
                    <a16:creationId xmlns:a16="http://schemas.microsoft.com/office/drawing/2014/main" id="{396F5F0F-52B7-4692-8106-E3B946FA0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6050" y="5532724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30" name="Imagen 729">
                <a:extLst>
                  <a:ext uri="{FF2B5EF4-FFF2-40B4-BE49-F238E27FC236}">
                    <a16:creationId xmlns:a16="http://schemas.microsoft.com/office/drawing/2014/main" id="{B7D813FF-9B3E-4219-83F3-25CE7153D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9703" y="554898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31" name="Imagen 730">
                <a:extLst>
                  <a:ext uri="{FF2B5EF4-FFF2-40B4-BE49-F238E27FC236}">
                    <a16:creationId xmlns:a16="http://schemas.microsoft.com/office/drawing/2014/main" id="{26D69DBD-FE59-43B5-A66C-0F386ABD8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99369" y="5564499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32" name="Imagen 731">
                <a:extLst>
                  <a:ext uri="{FF2B5EF4-FFF2-40B4-BE49-F238E27FC236}">
                    <a16:creationId xmlns:a16="http://schemas.microsoft.com/office/drawing/2014/main" id="{3201C2B9-4394-41F0-84BA-E144428FC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6731" y="5573169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33" name="Imagen 732">
                <a:extLst>
                  <a:ext uri="{FF2B5EF4-FFF2-40B4-BE49-F238E27FC236}">
                    <a16:creationId xmlns:a16="http://schemas.microsoft.com/office/drawing/2014/main" id="{1BED7F60-DE56-49F4-B6D4-9990CF1CD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5640" y="560982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34" name="Imagen 733">
                <a:extLst>
                  <a:ext uri="{FF2B5EF4-FFF2-40B4-BE49-F238E27FC236}">
                    <a16:creationId xmlns:a16="http://schemas.microsoft.com/office/drawing/2014/main" id="{DAC62127-9FDE-4748-AD7E-0FEDF23ED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5171" y="5596859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36" name="Imagen 735">
                <a:extLst>
                  <a:ext uri="{FF2B5EF4-FFF2-40B4-BE49-F238E27FC236}">
                    <a16:creationId xmlns:a16="http://schemas.microsoft.com/office/drawing/2014/main" id="{865387E3-680C-4721-8C4A-28A03CF5A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8629" y="5708507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37" name="Imagen 736">
                <a:extLst>
                  <a:ext uri="{FF2B5EF4-FFF2-40B4-BE49-F238E27FC236}">
                    <a16:creationId xmlns:a16="http://schemas.microsoft.com/office/drawing/2014/main" id="{D71DFA8A-6BE6-4A2B-94E5-44D0BE667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28149" y="568501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38" name="Imagen 737">
                <a:extLst>
                  <a:ext uri="{FF2B5EF4-FFF2-40B4-BE49-F238E27FC236}">
                    <a16:creationId xmlns:a16="http://schemas.microsoft.com/office/drawing/2014/main" id="{1D9D5945-2AA2-4F55-9C6C-454CF7468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1163" y="5698598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39" name="Imagen 738">
                <a:extLst>
                  <a:ext uri="{FF2B5EF4-FFF2-40B4-BE49-F238E27FC236}">
                    <a16:creationId xmlns:a16="http://schemas.microsoft.com/office/drawing/2014/main" id="{18137E4D-D479-43DB-927E-6659BA7D3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2607" y="5722018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0" name="Imagen 739">
                <a:extLst>
                  <a:ext uri="{FF2B5EF4-FFF2-40B4-BE49-F238E27FC236}">
                    <a16:creationId xmlns:a16="http://schemas.microsoft.com/office/drawing/2014/main" id="{46C12BF0-F347-4E23-BDAF-4A2F6C7DC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78617" y="5751224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1" name="Imagen 740">
                <a:extLst>
                  <a:ext uri="{FF2B5EF4-FFF2-40B4-BE49-F238E27FC236}">
                    <a16:creationId xmlns:a16="http://schemas.microsoft.com/office/drawing/2014/main" id="{3446ADBF-ECF2-4EFA-B958-32A0950C0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7884" y="574388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2" name="Imagen 741">
                <a:extLst>
                  <a:ext uri="{FF2B5EF4-FFF2-40B4-BE49-F238E27FC236}">
                    <a16:creationId xmlns:a16="http://schemas.microsoft.com/office/drawing/2014/main" id="{35E33B2A-998C-489A-AD5D-F32061FB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71014" y="5743884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3" name="Imagen 742">
                <a:extLst>
                  <a:ext uri="{FF2B5EF4-FFF2-40B4-BE49-F238E27FC236}">
                    <a16:creationId xmlns:a16="http://schemas.microsoft.com/office/drawing/2014/main" id="{BC1B309F-5A81-4D75-B647-B1E8EC531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66209" y="570244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4" name="Imagen 743">
                <a:extLst>
                  <a:ext uri="{FF2B5EF4-FFF2-40B4-BE49-F238E27FC236}">
                    <a16:creationId xmlns:a16="http://schemas.microsoft.com/office/drawing/2014/main" id="{017DB714-F441-4DF2-96CB-AA07C8B207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79834" y="5677220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5" name="Imagen 744">
                <a:extLst>
                  <a:ext uri="{FF2B5EF4-FFF2-40B4-BE49-F238E27FC236}">
                    <a16:creationId xmlns:a16="http://schemas.microsoft.com/office/drawing/2014/main" id="{BFF1258F-6CF7-40C6-A518-0E2180141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1013" y="5673818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6" name="Imagen 745">
                <a:extLst>
                  <a:ext uri="{FF2B5EF4-FFF2-40B4-BE49-F238E27FC236}">
                    <a16:creationId xmlns:a16="http://schemas.microsoft.com/office/drawing/2014/main" id="{79E1D60C-A822-49F9-A72E-334BE23A0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4838" y="564568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7" name="Imagen 746">
                <a:extLst>
                  <a:ext uri="{FF2B5EF4-FFF2-40B4-BE49-F238E27FC236}">
                    <a16:creationId xmlns:a16="http://schemas.microsoft.com/office/drawing/2014/main" id="{9A6AAB8A-4FCD-47C5-B101-ADF63790C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6242" y="5625109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8" name="Imagen 747">
                <a:extLst>
                  <a:ext uri="{FF2B5EF4-FFF2-40B4-BE49-F238E27FC236}">
                    <a16:creationId xmlns:a16="http://schemas.microsoft.com/office/drawing/2014/main" id="{39988205-9959-4001-9066-C4D047F26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33275" y="559935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49" name="Imagen 748">
                <a:extLst>
                  <a:ext uri="{FF2B5EF4-FFF2-40B4-BE49-F238E27FC236}">
                    <a16:creationId xmlns:a16="http://schemas.microsoft.com/office/drawing/2014/main" id="{7F3F43BA-2AE8-46C3-9BC1-C3375EE3F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60266" y="5528069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50" name="Imagen 749">
                <a:extLst>
                  <a:ext uri="{FF2B5EF4-FFF2-40B4-BE49-F238E27FC236}">
                    <a16:creationId xmlns:a16="http://schemas.microsoft.com/office/drawing/2014/main" id="{3E51B046-7B7E-41DA-A478-7E0091D75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6603" y="5573168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51" name="Imagen 750">
                <a:extLst>
                  <a:ext uri="{FF2B5EF4-FFF2-40B4-BE49-F238E27FC236}">
                    <a16:creationId xmlns:a16="http://schemas.microsoft.com/office/drawing/2014/main" id="{85FA0B5F-1E1F-4330-94DE-8546062AA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48209" y="556157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52" name="Imagen 751">
                <a:extLst>
                  <a:ext uri="{FF2B5EF4-FFF2-40B4-BE49-F238E27FC236}">
                    <a16:creationId xmlns:a16="http://schemas.microsoft.com/office/drawing/2014/main" id="{30584570-0CFE-47AF-8651-C441C5F2C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2122" y="5493204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53" name="Imagen 752">
                <a:extLst>
                  <a:ext uri="{FF2B5EF4-FFF2-40B4-BE49-F238E27FC236}">
                    <a16:creationId xmlns:a16="http://schemas.microsoft.com/office/drawing/2014/main" id="{9959BF31-77A5-479D-B22A-87E623289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4745" y="5469426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54" name="Imagen 753">
                <a:extLst>
                  <a:ext uri="{FF2B5EF4-FFF2-40B4-BE49-F238E27FC236}">
                    <a16:creationId xmlns:a16="http://schemas.microsoft.com/office/drawing/2014/main" id="{DC19EF1B-1A32-4D5F-93C4-4F96D720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0849" y="545106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55" name="Imagen 754">
                <a:extLst>
                  <a:ext uri="{FF2B5EF4-FFF2-40B4-BE49-F238E27FC236}">
                    <a16:creationId xmlns:a16="http://schemas.microsoft.com/office/drawing/2014/main" id="{EF4DBA09-C064-4478-9D06-A04198E6B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6150" y="540811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58" name="Imagen 757">
                <a:extLst>
                  <a:ext uri="{FF2B5EF4-FFF2-40B4-BE49-F238E27FC236}">
                    <a16:creationId xmlns:a16="http://schemas.microsoft.com/office/drawing/2014/main" id="{CF0E0BEB-8BEF-4E2F-B5DE-E76428376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7632" y="5396748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59" name="Imagen 758">
                <a:extLst>
                  <a:ext uri="{FF2B5EF4-FFF2-40B4-BE49-F238E27FC236}">
                    <a16:creationId xmlns:a16="http://schemas.microsoft.com/office/drawing/2014/main" id="{01A784A5-E47E-484E-8BA6-ADA26D731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21837" y="541039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62" name="Imagen 761">
                <a:extLst>
                  <a:ext uri="{FF2B5EF4-FFF2-40B4-BE49-F238E27FC236}">
                    <a16:creationId xmlns:a16="http://schemas.microsoft.com/office/drawing/2014/main" id="{7AB9B321-A929-40DA-A8E6-762114F7D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85679" y="5348572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63" name="Imagen 762">
                <a:extLst>
                  <a:ext uri="{FF2B5EF4-FFF2-40B4-BE49-F238E27FC236}">
                    <a16:creationId xmlns:a16="http://schemas.microsoft.com/office/drawing/2014/main" id="{C31C06AC-91C1-4FD6-B759-98B8FAEB6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25429" y="533527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64" name="Imagen 763">
                <a:extLst>
                  <a:ext uri="{FF2B5EF4-FFF2-40B4-BE49-F238E27FC236}">
                    <a16:creationId xmlns:a16="http://schemas.microsoft.com/office/drawing/2014/main" id="{A5674776-D521-4E1B-AACD-3145D99F2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9689" y="531611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65" name="Imagen 764">
                <a:extLst>
                  <a:ext uri="{FF2B5EF4-FFF2-40B4-BE49-F238E27FC236}">
                    <a16:creationId xmlns:a16="http://schemas.microsoft.com/office/drawing/2014/main" id="{DDFE6E93-9040-4AE7-A654-7F70CC786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2470" y="5292696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66" name="Imagen 765">
                <a:extLst>
                  <a:ext uri="{FF2B5EF4-FFF2-40B4-BE49-F238E27FC236}">
                    <a16:creationId xmlns:a16="http://schemas.microsoft.com/office/drawing/2014/main" id="{09A4B7BE-8707-441B-AA90-48CC14F337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4941718" y="5224417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67" name="Imagen 766">
                <a:extLst>
                  <a:ext uri="{FF2B5EF4-FFF2-40B4-BE49-F238E27FC236}">
                    <a16:creationId xmlns:a16="http://schemas.microsoft.com/office/drawing/2014/main" id="{F1062557-4C58-4ADD-9CBE-DCE5D0BF1D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014575" y="5171250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68" name="Imagen 767">
                <a:extLst>
                  <a:ext uri="{FF2B5EF4-FFF2-40B4-BE49-F238E27FC236}">
                    <a16:creationId xmlns:a16="http://schemas.microsoft.com/office/drawing/2014/main" id="{88617421-512A-4CBC-9CFF-B82AA1338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088883" y="5106087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69" name="Imagen 768">
                <a:extLst>
                  <a:ext uri="{FF2B5EF4-FFF2-40B4-BE49-F238E27FC236}">
                    <a16:creationId xmlns:a16="http://schemas.microsoft.com/office/drawing/2014/main" id="{F83119EA-7E20-47CE-A747-043DD72112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4891501" y="5265994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70" name="Imagen 769">
                <a:extLst>
                  <a:ext uri="{FF2B5EF4-FFF2-40B4-BE49-F238E27FC236}">
                    <a16:creationId xmlns:a16="http://schemas.microsoft.com/office/drawing/2014/main" id="{0CC81BD6-A40F-451B-9056-5AFA5793DB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4992018" y="5284870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71" name="Imagen 770">
                <a:extLst>
                  <a:ext uri="{FF2B5EF4-FFF2-40B4-BE49-F238E27FC236}">
                    <a16:creationId xmlns:a16="http://schemas.microsoft.com/office/drawing/2014/main" id="{6D5016E6-EB0E-4435-9F24-BFF0389802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065570" y="522840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72" name="Imagen 771">
                <a:extLst>
                  <a:ext uri="{FF2B5EF4-FFF2-40B4-BE49-F238E27FC236}">
                    <a16:creationId xmlns:a16="http://schemas.microsoft.com/office/drawing/2014/main" id="{AED68B0B-B551-458A-96B8-A901241FD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141425" y="5169121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73" name="Imagen 772">
                <a:extLst>
                  <a:ext uri="{FF2B5EF4-FFF2-40B4-BE49-F238E27FC236}">
                    <a16:creationId xmlns:a16="http://schemas.microsoft.com/office/drawing/2014/main" id="{5E265567-AA76-417B-9827-CCBA03FB3D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061294" y="5339458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74" name="Imagen 773">
                <a:extLst>
                  <a:ext uri="{FF2B5EF4-FFF2-40B4-BE49-F238E27FC236}">
                    <a16:creationId xmlns:a16="http://schemas.microsoft.com/office/drawing/2014/main" id="{EBD63FA9-8CDF-4396-9E40-C14A36DCD8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124138" y="5280135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75" name="Imagen 774">
                <a:extLst>
                  <a:ext uri="{FF2B5EF4-FFF2-40B4-BE49-F238E27FC236}">
                    <a16:creationId xmlns:a16="http://schemas.microsoft.com/office/drawing/2014/main" id="{7CEBA2F7-FC3A-4D9F-8A37-CD84B13B34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202327" y="5222102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76" name="Imagen 775">
                <a:extLst>
                  <a:ext uri="{FF2B5EF4-FFF2-40B4-BE49-F238E27FC236}">
                    <a16:creationId xmlns:a16="http://schemas.microsoft.com/office/drawing/2014/main" id="{955EC56D-5191-4320-A6E3-80DEF62D39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259122" y="5139554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77" name="Imagen 776">
                <a:extLst>
                  <a:ext uri="{FF2B5EF4-FFF2-40B4-BE49-F238E27FC236}">
                    <a16:creationId xmlns:a16="http://schemas.microsoft.com/office/drawing/2014/main" id="{FD0EC5D0-5FCA-44EA-8917-4C3E404CC1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178659" y="5351117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57" name="Imagen 756">
                <a:extLst>
                  <a:ext uri="{FF2B5EF4-FFF2-40B4-BE49-F238E27FC236}">
                    <a16:creationId xmlns:a16="http://schemas.microsoft.com/office/drawing/2014/main" id="{81F43769-5B0A-45E2-A099-85CE0D520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38408" y="5429314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56" name="Imagen 755">
                <a:extLst>
                  <a:ext uri="{FF2B5EF4-FFF2-40B4-BE49-F238E27FC236}">
                    <a16:creationId xmlns:a16="http://schemas.microsoft.com/office/drawing/2014/main" id="{ABDCE19D-8C66-45B9-8A92-062B68939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2026" y="543142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78" name="Imagen 777">
                <a:extLst>
                  <a:ext uri="{FF2B5EF4-FFF2-40B4-BE49-F238E27FC236}">
                    <a16:creationId xmlns:a16="http://schemas.microsoft.com/office/drawing/2014/main" id="{E6E9AF51-FAE6-4CDA-953C-23042F713D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268762" y="5279846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79" name="Imagen 778">
                <a:extLst>
                  <a:ext uri="{FF2B5EF4-FFF2-40B4-BE49-F238E27FC236}">
                    <a16:creationId xmlns:a16="http://schemas.microsoft.com/office/drawing/2014/main" id="{02B6A93D-5D32-4718-A723-B677CCF8D4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338004" y="5204275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80" name="Imagen 779">
                <a:extLst>
                  <a:ext uri="{FF2B5EF4-FFF2-40B4-BE49-F238E27FC236}">
                    <a16:creationId xmlns:a16="http://schemas.microsoft.com/office/drawing/2014/main" id="{2209D583-71E7-431C-924F-0B547D4467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4817744" y="5298214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61" name="Imagen 760">
                <a:extLst>
                  <a:ext uri="{FF2B5EF4-FFF2-40B4-BE49-F238E27FC236}">
                    <a16:creationId xmlns:a16="http://schemas.microsoft.com/office/drawing/2014/main" id="{C2DD4F54-E8A3-4084-8E0A-0E6601E96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2531" y="536927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60" name="Imagen 759">
                <a:extLst>
                  <a:ext uri="{FF2B5EF4-FFF2-40B4-BE49-F238E27FC236}">
                    <a16:creationId xmlns:a16="http://schemas.microsoft.com/office/drawing/2014/main" id="{DC02A53D-9218-4986-B1EB-73029BE85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44995" y="5391288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81" name="Imagen 780">
                <a:extLst>
                  <a:ext uri="{FF2B5EF4-FFF2-40B4-BE49-F238E27FC236}">
                    <a16:creationId xmlns:a16="http://schemas.microsoft.com/office/drawing/2014/main" id="{EC036E73-8AF4-4EA1-8578-FE5FFEAF8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18289" y="5147848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82" name="Imagen 781">
                <a:extLst>
                  <a:ext uri="{FF2B5EF4-FFF2-40B4-BE49-F238E27FC236}">
                    <a16:creationId xmlns:a16="http://schemas.microsoft.com/office/drawing/2014/main" id="{1B75E253-B59C-4619-8523-E9FF1DD45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86408" y="5163292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85" name="Imagen 784">
                <a:extLst>
                  <a:ext uri="{FF2B5EF4-FFF2-40B4-BE49-F238E27FC236}">
                    <a16:creationId xmlns:a16="http://schemas.microsoft.com/office/drawing/2014/main" id="{582DFD37-DE54-4906-A3F7-D1293E4F6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49689" y="518678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86" name="Imagen 785">
                <a:extLst>
                  <a:ext uri="{FF2B5EF4-FFF2-40B4-BE49-F238E27FC236}">
                    <a16:creationId xmlns:a16="http://schemas.microsoft.com/office/drawing/2014/main" id="{3621137C-3A6F-4A6D-BEFD-21E05DA34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10532" y="521177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87" name="Imagen 786">
                <a:extLst>
                  <a:ext uri="{FF2B5EF4-FFF2-40B4-BE49-F238E27FC236}">
                    <a16:creationId xmlns:a16="http://schemas.microsoft.com/office/drawing/2014/main" id="{01EC7C2C-99DE-41E8-A4FC-79F3514EF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8232" y="5237951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88" name="Imagen 787">
                <a:extLst>
                  <a:ext uri="{FF2B5EF4-FFF2-40B4-BE49-F238E27FC236}">
                    <a16:creationId xmlns:a16="http://schemas.microsoft.com/office/drawing/2014/main" id="{1F1B4138-A738-4CA1-A034-4FE166F25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0477" y="5257767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89" name="Imagen 788">
                <a:extLst>
                  <a:ext uri="{FF2B5EF4-FFF2-40B4-BE49-F238E27FC236}">
                    <a16:creationId xmlns:a16="http://schemas.microsoft.com/office/drawing/2014/main" id="{1195A292-211E-4A5F-86BD-A5A50F18E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4941" y="5166630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790" name="Imagen 789">
                <a:extLst>
                  <a:ext uri="{FF2B5EF4-FFF2-40B4-BE49-F238E27FC236}">
                    <a16:creationId xmlns:a16="http://schemas.microsoft.com/office/drawing/2014/main" id="{89130126-2956-4C3C-BEEB-0A4853BEC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416998" y="5292338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91" name="Imagen 790">
                <a:extLst>
                  <a:ext uri="{FF2B5EF4-FFF2-40B4-BE49-F238E27FC236}">
                    <a16:creationId xmlns:a16="http://schemas.microsoft.com/office/drawing/2014/main" id="{B9BEB27A-60C2-48FF-968E-9C4853E05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493287" y="523955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92" name="Imagen 791">
                <a:extLst>
                  <a:ext uri="{FF2B5EF4-FFF2-40B4-BE49-F238E27FC236}">
                    <a16:creationId xmlns:a16="http://schemas.microsoft.com/office/drawing/2014/main" id="{2AB010BF-4C54-42C7-9321-78A94D1A6A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553268" y="527712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93" name="Imagen 792">
                <a:extLst>
                  <a:ext uri="{FF2B5EF4-FFF2-40B4-BE49-F238E27FC236}">
                    <a16:creationId xmlns:a16="http://schemas.microsoft.com/office/drawing/2014/main" id="{C80E7E14-995D-4B04-B3F3-5FABE58D2D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651096" y="5284392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94" name="Imagen 793">
                <a:extLst>
                  <a:ext uri="{FF2B5EF4-FFF2-40B4-BE49-F238E27FC236}">
                    <a16:creationId xmlns:a16="http://schemas.microsoft.com/office/drawing/2014/main" id="{B3AC152D-0865-4ABB-8AD5-EAAB76CA4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740664" y="5316977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95" name="Imagen 794">
                <a:extLst>
                  <a:ext uri="{FF2B5EF4-FFF2-40B4-BE49-F238E27FC236}">
                    <a16:creationId xmlns:a16="http://schemas.microsoft.com/office/drawing/2014/main" id="{D6DA434A-2780-47EA-8BF8-B09FF73BDB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555110" y="5420846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96" name="Imagen 795">
                <a:extLst>
                  <a:ext uri="{FF2B5EF4-FFF2-40B4-BE49-F238E27FC236}">
                    <a16:creationId xmlns:a16="http://schemas.microsoft.com/office/drawing/2014/main" id="{4FA0588D-ACD2-41B1-8F61-7E8FE66013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626095" y="543955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97" name="Imagen 796">
                <a:extLst>
                  <a:ext uri="{FF2B5EF4-FFF2-40B4-BE49-F238E27FC236}">
                    <a16:creationId xmlns:a16="http://schemas.microsoft.com/office/drawing/2014/main" id="{BD4ACFA1-CDBE-42C3-B4BE-21FE9CB2B4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683181" y="5449287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98" name="Imagen 797">
                <a:extLst>
                  <a:ext uri="{FF2B5EF4-FFF2-40B4-BE49-F238E27FC236}">
                    <a16:creationId xmlns:a16="http://schemas.microsoft.com/office/drawing/2014/main" id="{CDBE5CC8-A5DE-49DD-866E-A03E5EB14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837858" y="5354080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99" name="Imagen 798">
                <a:extLst>
                  <a:ext uri="{FF2B5EF4-FFF2-40B4-BE49-F238E27FC236}">
                    <a16:creationId xmlns:a16="http://schemas.microsoft.com/office/drawing/2014/main" id="{F4019BC7-F3A6-400E-B746-32F79F998F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925757" y="5428362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00" name="Imagen 799">
                <a:extLst>
                  <a:ext uri="{FF2B5EF4-FFF2-40B4-BE49-F238E27FC236}">
                    <a16:creationId xmlns:a16="http://schemas.microsoft.com/office/drawing/2014/main" id="{23903FC6-A4D6-4A24-A0FA-2D11E2481F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975429" y="5503030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01" name="Imagen 800">
                <a:extLst>
                  <a:ext uri="{FF2B5EF4-FFF2-40B4-BE49-F238E27FC236}">
                    <a16:creationId xmlns:a16="http://schemas.microsoft.com/office/drawing/2014/main" id="{87998B55-1A5B-4939-A375-DB1A275F1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645687" y="539195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03" name="Imagen 802">
                <a:extLst>
                  <a:ext uri="{FF2B5EF4-FFF2-40B4-BE49-F238E27FC236}">
                    <a16:creationId xmlns:a16="http://schemas.microsoft.com/office/drawing/2014/main" id="{6D7DC090-0D5B-4E6C-AA5B-752BB16EC2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798087" y="554435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05" name="Imagen 804">
                <a:extLst>
                  <a:ext uri="{FF2B5EF4-FFF2-40B4-BE49-F238E27FC236}">
                    <a16:creationId xmlns:a16="http://schemas.microsoft.com/office/drawing/2014/main" id="{B6C0EFCF-6113-4206-9DE6-A07625B3F5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244312" y="548560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06" name="Imagen 805">
                <a:extLst>
                  <a:ext uri="{FF2B5EF4-FFF2-40B4-BE49-F238E27FC236}">
                    <a16:creationId xmlns:a16="http://schemas.microsoft.com/office/drawing/2014/main" id="{4D20F5EC-C6A9-44FA-84F6-007EAE04EB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359423" y="5520761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07" name="Imagen 806">
                <a:extLst>
                  <a:ext uri="{FF2B5EF4-FFF2-40B4-BE49-F238E27FC236}">
                    <a16:creationId xmlns:a16="http://schemas.microsoft.com/office/drawing/2014/main" id="{A3E03888-DCFC-45F4-BC24-03F17B569B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469488" y="552577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08" name="Imagen 807">
                <a:extLst>
                  <a:ext uri="{FF2B5EF4-FFF2-40B4-BE49-F238E27FC236}">
                    <a16:creationId xmlns:a16="http://schemas.microsoft.com/office/drawing/2014/main" id="{7BAA63BB-DEE1-48E4-BF8F-5849C5FAF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525716" y="5580101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09" name="Imagen 808">
                <a:extLst>
                  <a:ext uri="{FF2B5EF4-FFF2-40B4-BE49-F238E27FC236}">
                    <a16:creationId xmlns:a16="http://schemas.microsoft.com/office/drawing/2014/main" id="{7C05AA49-716E-4624-A2C6-602C270AD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696316" y="555839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10" name="Imagen 809">
                <a:extLst>
                  <a:ext uri="{FF2B5EF4-FFF2-40B4-BE49-F238E27FC236}">
                    <a16:creationId xmlns:a16="http://schemas.microsoft.com/office/drawing/2014/main" id="{12DFE57C-C08F-4FD9-B314-E6636FC125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603324" y="5559945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11" name="Imagen 810">
                <a:extLst>
                  <a:ext uri="{FF2B5EF4-FFF2-40B4-BE49-F238E27FC236}">
                    <a16:creationId xmlns:a16="http://schemas.microsoft.com/office/drawing/2014/main" id="{531DD347-6D9A-4744-98E1-ED857EF74A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879823" y="5575221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12" name="Imagen 811">
                <a:extLst>
                  <a:ext uri="{FF2B5EF4-FFF2-40B4-BE49-F238E27FC236}">
                    <a16:creationId xmlns:a16="http://schemas.microsoft.com/office/drawing/2014/main" id="{D98BD378-0EB7-43B4-AB22-129C6CB202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5950487" y="569675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13" name="Imagen 812">
                <a:extLst>
                  <a:ext uri="{FF2B5EF4-FFF2-40B4-BE49-F238E27FC236}">
                    <a16:creationId xmlns:a16="http://schemas.microsoft.com/office/drawing/2014/main" id="{D2DE1F9C-2ADD-4F88-A113-AF239C6FB3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784335" y="5551231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14" name="Imagen 813">
                <a:extLst>
                  <a:ext uri="{FF2B5EF4-FFF2-40B4-BE49-F238E27FC236}">
                    <a16:creationId xmlns:a16="http://schemas.microsoft.com/office/drawing/2014/main" id="{D76D7113-365C-4562-BB26-ECA87DEEB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905301" y="5650885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735" name="Imagen 734">
                <a:extLst>
                  <a:ext uri="{FF2B5EF4-FFF2-40B4-BE49-F238E27FC236}">
                    <a16:creationId xmlns:a16="http://schemas.microsoft.com/office/drawing/2014/main" id="{B5FF4FA5-6884-4F71-9B50-251D14101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8966" y="5640027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15" name="Imagen 814">
                <a:extLst>
                  <a:ext uri="{FF2B5EF4-FFF2-40B4-BE49-F238E27FC236}">
                    <a16:creationId xmlns:a16="http://schemas.microsoft.com/office/drawing/2014/main" id="{B6DBE97F-7AB2-4B58-AB36-32391F7F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9612" y="5601046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16" name="Imagen 815">
                <a:extLst>
                  <a:ext uri="{FF2B5EF4-FFF2-40B4-BE49-F238E27FC236}">
                    <a16:creationId xmlns:a16="http://schemas.microsoft.com/office/drawing/2014/main" id="{D3E0C11A-1676-41F4-8A47-1A53AB5C2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17259" y="5474947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17" name="Imagen 816">
                <a:extLst>
                  <a:ext uri="{FF2B5EF4-FFF2-40B4-BE49-F238E27FC236}">
                    <a16:creationId xmlns:a16="http://schemas.microsoft.com/office/drawing/2014/main" id="{7827AAC3-430B-4780-A033-3C96D76BB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36469" y="542034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18" name="Imagen 817">
                <a:extLst>
                  <a:ext uri="{FF2B5EF4-FFF2-40B4-BE49-F238E27FC236}">
                    <a16:creationId xmlns:a16="http://schemas.microsoft.com/office/drawing/2014/main" id="{5472378B-778C-4C1D-BD64-AEA56FEB7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8552" y="5748132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19" name="Imagen 818">
                <a:extLst>
                  <a:ext uri="{FF2B5EF4-FFF2-40B4-BE49-F238E27FC236}">
                    <a16:creationId xmlns:a16="http://schemas.microsoft.com/office/drawing/2014/main" id="{2C7DD0D3-BD03-4446-856C-80A55106A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2167" y="5683867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0" name="Imagen 819">
                <a:extLst>
                  <a:ext uri="{FF2B5EF4-FFF2-40B4-BE49-F238E27FC236}">
                    <a16:creationId xmlns:a16="http://schemas.microsoft.com/office/drawing/2014/main" id="{68F69767-B27D-4CEB-9536-17E8407B4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14207" y="5668550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1" name="Imagen 820">
                <a:extLst>
                  <a:ext uri="{FF2B5EF4-FFF2-40B4-BE49-F238E27FC236}">
                    <a16:creationId xmlns:a16="http://schemas.microsoft.com/office/drawing/2014/main" id="{164C858A-414E-4543-B9E0-BABBF61BD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1682" y="5697432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2" name="Imagen 821">
                <a:extLst>
                  <a:ext uri="{FF2B5EF4-FFF2-40B4-BE49-F238E27FC236}">
                    <a16:creationId xmlns:a16="http://schemas.microsoft.com/office/drawing/2014/main" id="{120E5153-E8A6-47FE-9546-2702C9680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88984" y="5679272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3" name="Imagen 822">
                <a:extLst>
                  <a:ext uri="{FF2B5EF4-FFF2-40B4-BE49-F238E27FC236}">
                    <a16:creationId xmlns:a16="http://schemas.microsoft.com/office/drawing/2014/main" id="{84682CFB-C255-4B62-9D8A-FAF69690C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3261" y="5329469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4" name="Imagen 823">
                <a:extLst>
                  <a:ext uri="{FF2B5EF4-FFF2-40B4-BE49-F238E27FC236}">
                    <a16:creationId xmlns:a16="http://schemas.microsoft.com/office/drawing/2014/main" id="{3D17AE53-614D-47AB-B245-5473F883D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4850" y="5311106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5" name="Imagen 824">
                <a:extLst>
                  <a:ext uri="{FF2B5EF4-FFF2-40B4-BE49-F238E27FC236}">
                    <a16:creationId xmlns:a16="http://schemas.microsoft.com/office/drawing/2014/main" id="{D69E01C5-3063-47BB-8870-50B8BFAB1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3627" y="528230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6" name="Imagen 825">
                <a:extLst>
                  <a:ext uri="{FF2B5EF4-FFF2-40B4-BE49-F238E27FC236}">
                    <a16:creationId xmlns:a16="http://schemas.microsoft.com/office/drawing/2014/main" id="{DECE6688-807B-425C-9157-7F3E6C609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24440" y="5691773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7" name="Imagen 826">
                <a:extLst>
                  <a:ext uri="{FF2B5EF4-FFF2-40B4-BE49-F238E27FC236}">
                    <a16:creationId xmlns:a16="http://schemas.microsoft.com/office/drawing/2014/main" id="{2ECA6B49-BB83-4313-B528-974B20F10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19495" y="5463607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8" name="Imagen 827">
                <a:extLst>
                  <a:ext uri="{FF2B5EF4-FFF2-40B4-BE49-F238E27FC236}">
                    <a16:creationId xmlns:a16="http://schemas.microsoft.com/office/drawing/2014/main" id="{6E3035FB-1FC8-48FE-B02E-54C62E9C9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7221" y="5684948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29" name="Imagen 828">
                <a:extLst>
                  <a:ext uri="{FF2B5EF4-FFF2-40B4-BE49-F238E27FC236}">
                    <a16:creationId xmlns:a16="http://schemas.microsoft.com/office/drawing/2014/main" id="{0B45E501-81F8-4518-9F81-23081C84F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9819" y="5423126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30" name="Imagen 829">
                <a:extLst>
                  <a:ext uri="{FF2B5EF4-FFF2-40B4-BE49-F238E27FC236}">
                    <a16:creationId xmlns:a16="http://schemas.microsoft.com/office/drawing/2014/main" id="{FA1FBC9A-7695-45CA-8C38-55A5D8458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29764" y="5469118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31" name="Imagen 830">
                <a:extLst>
                  <a:ext uri="{FF2B5EF4-FFF2-40B4-BE49-F238E27FC236}">
                    <a16:creationId xmlns:a16="http://schemas.microsoft.com/office/drawing/2014/main" id="{563B41B5-8B91-46D4-B418-C7C4F9B78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4111" y="5439905"/>
                <a:ext cx="193015" cy="208103"/>
              </a:xfrm>
              <a:prstGeom prst="rect">
                <a:avLst/>
              </a:prstGeom>
            </p:spPr>
          </p:pic>
          <p:pic>
            <p:nvPicPr>
              <p:cNvPr id="832" name="Imagen 831">
                <a:extLst>
                  <a:ext uri="{FF2B5EF4-FFF2-40B4-BE49-F238E27FC236}">
                    <a16:creationId xmlns:a16="http://schemas.microsoft.com/office/drawing/2014/main" id="{6F023434-57E6-4CCE-9DCD-3F467D0E17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173888" y="5525773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33" name="Imagen 832">
                <a:extLst>
                  <a:ext uri="{FF2B5EF4-FFF2-40B4-BE49-F238E27FC236}">
                    <a16:creationId xmlns:a16="http://schemas.microsoft.com/office/drawing/2014/main" id="{0D0DD3AB-7585-41AF-87FD-CBD84A8CC4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84" r="30056"/>
              <a:stretch/>
            </p:blipFill>
            <p:spPr>
              <a:xfrm>
                <a:off x="6289037" y="5523265"/>
                <a:ext cx="109805" cy="139845"/>
              </a:xfrm>
              <a:prstGeom prst="rect">
                <a:avLst/>
              </a:prstGeom>
            </p:spPr>
          </p:pic>
          <p:pic>
            <p:nvPicPr>
              <p:cNvPr id="839" name="Imagen 838">
                <a:extLst>
                  <a:ext uri="{FF2B5EF4-FFF2-40B4-BE49-F238E27FC236}">
                    <a16:creationId xmlns:a16="http://schemas.microsoft.com/office/drawing/2014/main" id="{2409679C-35CC-4ACF-B370-D74D32D4F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6431" y="5715066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63" name="Imagen 862">
                <a:extLst>
                  <a:ext uri="{FF2B5EF4-FFF2-40B4-BE49-F238E27FC236}">
                    <a16:creationId xmlns:a16="http://schemas.microsoft.com/office/drawing/2014/main" id="{02DA0EAF-B593-46C0-8DEA-25B906B7D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382" y="581755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67" name="Imagen 866">
                <a:extLst>
                  <a:ext uri="{FF2B5EF4-FFF2-40B4-BE49-F238E27FC236}">
                    <a16:creationId xmlns:a16="http://schemas.microsoft.com/office/drawing/2014/main" id="{B438E952-1ED2-46A5-A7C6-4D34AA60D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6394" y="5833166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68" name="Imagen 867">
                <a:extLst>
                  <a:ext uri="{FF2B5EF4-FFF2-40B4-BE49-F238E27FC236}">
                    <a16:creationId xmlns:a16="http://schemas.microsoft.com/office/drawing/2014/main" id="{37CCFE53-120D-4D5D-8D9D-74F5743DD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3335" y="582401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69" name="Imagen 868">
                <a:extLst>
                  <a:ext uri="{FF2B5EF4-FFF2-40B4-BE49-F238E27FC236}">
                    <a16:creationId xmlns:a16="http://schemas.microsoft.com/office/drawing/2014/main" id="{AC5DB407-A31D-4444-99FF-806F88C39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2550" y="580653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2" name="Imagen 871">
                <a:extLst>
                  <a:ext uri="{FF2B5EF4-FFF2-40B4-BE49-F238E27FC236}">
                    <a16:creationId xmlns:a16="http://schemas.microsoft.com/office/drawing/2014/main" id="{52ABDC05-C86C-454D-A9E2-23FFE0D40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3279" y="5774039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0" name="Imagen 869">
                <a:extLst>
                  <a:ext uri="{FF2B5EF4-FFF2-40B4-BE49-F238E27FC236}">
                    <a16:creationId xmlns:a16="http://schemas.microsoft.com/office/drawing/2014/main" id="{2E449B0D-2A8F-4540-A2CE-DF4756C3A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985" y="5743077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3" name="Imagen 872">
                <a:extLst>
                  <a:ext uri="{FF2B5EF4-FFF2-40B4-BE49-F238E27FC236}">
                    <a16:creationId xmlns:a16="http://schemas.microsoft.com/office/drawing/2014/main" id="{DEB76E0D-2EDD-471A-9241-2A91E4CDC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9132" y="575648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66" name="Imagen 865">
                <a:extLst>
                  <a:ext uri="{FF2B5EF4-FFF2-40B4-BE49-F238E27FC236}">
                    <a16:creationId xmlns:a16="http://schemas.microsoft.com/office/drawing/2014/main" id="{751D7310-897C-4B77-B752-345914D6C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9615" y="5787446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4" name="Imagen 873">
                <a:extLst>
                  <a:ext uri="{FF2B5EF4-FFF2-40B4-BE49-F238E27FC236}">
                    <a16:creationId xmlns:a16="http://schemas.microsoft.com/office/drawing/2014/main" id="{99302A5F-0D56-4351-AB07-E28621C54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6932" y="572583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1" name="Imagen 870">
                <a:extLst>
                  <a:ext uri="{FF2B5EF4-FFF2-40B4-BE49-F238E27FC236}">
                    <a16:creationId xmlns:a16="http://schemas.microsoft.com/office/drawing/2014/main" id="{C75CA8C5-09B3-407C-8909-BF657686D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4447" y="5705082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5" name="Imagen 874">
                <a:extLst>
                  <a:ext uri="{FF2B5EF4-FFF2-40B4-BE49-F238E27FC236}">
                    <a16:creationId xmlns:a16="http://schemas.microsoft.com/office/drawing/2014/main" id="{555E9640-FBED-4D86-A6F5-919B3A78D6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8395" y="574359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6" name="Imagen 875">
                <a:extLst>
                  <a:ext uri="{FF2B5EF4-FFF2-40B4-BE49-F238E27FC236}">
                    <a16:creationId xmlns:a16="http://schemas.microsoft.com/office/drawing/2014/main" id="{788E3213-B1B9-4E2A-B480-AE7B500B9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7346" y="584608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7" name="Imagen 876">
                <a:extLst>
                  <a:ext uri="{FF2B5EF4-FFF2-40B4-BE49-F238E27FC236}">
                    <a16:creationId xmlns:a16="http://schemas.microsoft.com/office/drawing/2014/main" id="{3D53E63B-88DC-431D-9371-731482E78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8358" y="586169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8" name="Imagen 877">
                <a:extLst>
                  <a:ext uri="{FF2B5EF4-FFF2-40B4-BE49-F238E27FC236}">
                    <a16:creationId xmlns:a16="http://schemas.microsoft.com/office/drawing/2014/main" id="{DE90CDC3-A26E-4181-8D1F-B005F789A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5299" y="585254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79" name="Imagen 878">
                <a:extLst>
                  <a:ext uri="{FF2B5EF4-FFF2-40B4-BE49-F238E27FC236}">
                    <a16:creationId xmlns:a16="http://schemas.microsoft.com/office/drawing/2014/main" id="{252A7C6D-3749-44B1-9AFC-C1217E083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4514" y="5835060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80" name="Imagen 879">
                <a:extLst>
                  <a:ext uri="{FF2B5EF4-FFF2-40B4-BE49-F238E27FC236}">
                    <a16:creationId xmlns:a16="http://schemas.microsoft.com/office/drawing/2014/main" id="{6F696A23-47E5-42DF-8170-7D56547AC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5243" y="5802568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81" name="Imagen 880">
                <a:extLst>
                  <a:ext uri="{FF2B5EF4-FFF2-40B4-BE49-F238E27FC236}">
                    <a16:creationId xmlns:a16="http://schemas.microsoft.com/office/drawing/2014/main" id="{C629BCC4-2A94-42A0-8E33-A6C049CE3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6949" y="5771606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82" name="Imagen 881">
                <a:extLst>
                  <a:ext uri="{FF2B5EF4-FFF2-40B4-BE49-F238E27FC236}">
                    <a16:creationId xmlns:a16="http://schemas.microsoft.com/office/drawing/2014/main" id="{50CBC8AB-F758-475F-878E-DEDA7CA82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1096" y="578501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83" name="Imagen 882">
                <a:extLst>
                  <a:ext uri="{FF2B5EF4-FFF2-40B4-BE49-F238E27FC236}">
                    <a16:creationId xmlns:a16="http://schemas.microsoft.com/office/drawing/2014/main" id="{596DF294-BAE4-490D-B6F6-3766D48EB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1579" y="581597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84" name="Imagen 883">
                <a:extLst>
                  <a:ext uri="{FF2B5EF4-FFF2-40B4-BE49-F238E27FC236}">
                    <a16:creationId xmlns:a16="http://schemas.microsoft.com/office/drawing/2014/main" id="{E92D183C-B73D-4962-9792-949A991C1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8896" y="575436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885" name="Imagen 884">
                <a:extLst>
                  <a:ext uri="{FF2B5EF4-FFF2-40B4-BE49-F238E27FC236}">
                    <a16:creationId xmlns:a16="http://schemas.microsoft.com/office/drawing/2014/main" id="{D29D7B0E-A6E3-44FF-8BAF-7BFEBC5A6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6411" y="573361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08" name="Imagen 907">
                <a:extLst>
                  <a:ext uri="{FF2B5EF4-FFF2-40B4-BE49-F238E27FC236}">
                    <a16:creationId xmlns:a16="http://schemas.microsoft.com/office/drawing/2014/main" id="{42B3781E-16C1-4062-BD39-6893301CB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7775" y="577233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09" name="Imagen 908">
                <a:extLst>
                  <a:ext uri="{FF2B5EF4-FFF2-40B4-BE49-F238E27FC236}">
                    <a16:creationId xmlns:a16="http://schemas.microsoft.com/office/drawing/2014/main" id="{6F22A566-CCA8-450C-A877-326FA00AA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6726" y="587482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0" name="Imagen 909">
                <a:extLst>
                  <a:ext uri="{FF2B5EF4-FFF2-40B4-BE49-F238E27FC236}">
                    <a16:creationId xmlns:a16="http://schemas.microsoft.com/office/drawing/2014/main" id="{F2259D3C-F546-4AD4-91A1-E75C1C205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7738" y="589043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1" name="Imagen 910">
                <a:extLst>
                  <a:ext uri="{FF2B5EF4-FFF2-40B4-BE49-F238E27FC236}">
                    <a16:creationId xmlns:a16="http://schemas.microsoft.com/office/drawing/2014/main" id="{BC899020-B1A1-4ED8-99A1-138F9DAB3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4679" y="588128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2" name="Imagen 911">
                <a:extLst>
                  <a:ext uri="{FF2B5EF4-FFF2-40B4-BE49-F238E27FC236}">
                    <a16:creationId xmlns:a16="http://schemas.microsoft.com/office/drawing/2014/main" id="{9AB7E273-F606-42AE-BB67-09D677978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3894" y="5863800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3" name="Imagen 912">
                <a:extLst>
                  <a:ext uri="{FF2B5EF4-FFF2-40B4-BE49-F238E27FC236}">
                    <a16:creationId xmlns:a16="http://schemas.microsoft.com/office/drawing/2014/main" id="{A5146AAA-B110-4F03-8DE6-0A90BDDD6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4623" y="5831308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4" name="Imagen 913">
                <a:extLst>
                  <a:ext uri="{FF2B5EF4-FFF2-40B4-BE49-F238E27FC236}">
                    <a16:creationId xmlns:a16="http://schemas.microsoft.com/office/drawing/2014/main" id="{CFCEB280-A7C5-4F1E-ACC2-10F11899B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6329" y="5800346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5" name="Imagen 914">
                <a:extLst>
                  <a:ext uri="{FF2B5EF4-FFF2-40B4-BE49-F238E27FC236}">
                    <a16:creationId xmlns:a16="http://schemas.microsoft.com/office/drawing/2014/main" id="{725073D2-C615-481B-B00F-597BA4E30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476" y="581375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6" name="Imagen 915">
                <a:extLst>
                  <a:ext uri="{FF2B5EF4-FFF2-40B4-BE49-F238E27FC236}">
                    <a16:creationId xmlns:a16="http://schemas.microsoft.com/office/drawing/2014/main" id="{A16D551D-48E4-4280-908C-4A4ABD7A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0959" y="584471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7" name="Imagen 916">
                <a:extLst>
                  <a:ext uri="{FF2B5EF4-FFF2-40B4-BE49-F238E27FC236}">
                    <a16:creationId xmlns:a16="http://schemas.microsoft.com/office/drawing/2014/main" id="{761D4220-ECBD-4EDD-9152-27A2E92D0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8276" y="578310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8" name="Imagen 917">
                <a:extLst>
                  <a:ext uri="{FF2B5EF4-FFF2-40B4-BE49-F238E27FC236}">
                    <a16:creationId xmlns:a16="http://schemas.microsoft.com/office/drawing/2014/main" id="{1CE73FEC-6C7A-4E29-BB7C-CA0C499DC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5791" y="576235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19" name="Imagen 918">
                <a:extLst>
                  <a:ext uri="{FF2B5EF4-FFF2-40B4-BE49-F238E27FC236}">
                    <a16:creationId xmlns:a16="http://schemas.microsoft.com/office/drawing/2014/main" id="{4E38698B-0360-4D23-8C48-13389A3AC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5637" y="580997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0" name="Imagen 919">
                <a:extLst>
                  <a:ext uri="{FF2B5EF4-FFF2-40B4-BE49-F238E27FC236}">
                    <a16:creationId xmlns:a16="http://schemas.microsoft.com/office/drawing/2014/main" id="{73AFC118-EABA-4094-8081-7245CCE50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4588" y="591246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1" name="Imagen 920">
                <a:extLst>
                  <a:ext uri="{FF2B5EF4-FFF2-40B4-BE49-F238E27FC236}">
                    <a16:creationId xmlns:a16="http://schemas.microsoft.com/office/drawing/2014/main" id="{20A71D1C-3B0C-4B80-B8DD-0F861D2CE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5600" y="592807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2" name="Imagen 921">
                <a:extLst>
                  <a:ext uri="{FF2B5EF4-FFF2-40B4-BE49-F238E27FC236}">
                    <a16:creationId xmlns:a16="http://schemas.microsoft.com/office/drawing/2014/main" id="{B0B04AE2-2EEC-4F5E-AB9C-D08F7CB05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2541" y="591892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3" name="Imagen 922">
                <a:extLst>
                  <a:ext uri="{FF2B5EF4-FFF2-40B4-BE49-F238E27FC236}">
                    <a16:creationId xmlns:a16="http://schemas.microsoft.com/office/drawing/2014/main" id="{5B3C5D21-6048-4E77-AFA6-C91ED86AA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1756" y="5901440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4" name="Imagen 923">
                <a:extLst>
                  <a:ext uri="{FF2B5EF4-FFF2-40B4-BE49-F238E27FC236}">
                    <a16:creationId xmlns:a16="http://schemas.microsoft.com/office/drawing/2014/main" id="{D059631B-ADD6-4028-9E86-1B13842BF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2485" y="5868948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5" name="Imagen 924">
                <a:extLst>
                  <a:ext uri="{FF2B5EF4-FFF2-40B4-BE49-F238E27FC236}">
                    <a16:creationId xmlns:a16="http://schemas.microsoft.com/office/drawing/2014/main" id="{9A9E3589-2AEF-43D8-A458-B6F84699D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4191" y="5837986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6" name="Imagen 925">
                <a:extLst>
                  <a:ext uri="{FF2B5EF4-FFF2-40B4-BE49-F238E27FC236}">
                    <a16:creationId xmlns:a16="http://schemas.microsoft.com/office/drawing/2014/main" id="{6FB7AB40-B475-4252-96CC-265E07E2A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8338" y="585139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7" name="Imagen 926">
                <a:extLst>
                  <a:ext uri="{FF2B5EF4-FFF2-40B4-BE49-F238E27FC236}">
                    <a16:creationId xmlns:a16="http://schemas.microsoft.com/office/drawing/2014/main" id="{0CA71E9E-5E7A-44AA-B668-65028AC51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8821" y="588235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8" name="Imagen 927">
                <a:extLst>
                  <a:ext uri="{FF2B5EF4-FFF2-40B4-BE49-F238E27FC236}">
                    <a16:creationId xmlns:a16="http://schemas.microsoft.com/office/drawing/2014/main" id="{7B091024-4CF9-47CE-BCEA-E13E6E83F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6138" y="582074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29" name="Imagen 928">
                <a:extLst>
                  <a:ext uri="{FF2B5EF4-FFF2-40B4-BE49-F238E27FC236}">
                    <a16:creationId xmlns:a16="http://schemas.microsoft.com/office/drawing/2014/main" id="{4B3E4EA4-6FCE-4879-8266-7D6FBCAF7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3653" y="579999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0" name="Imagen 929">
                <a:extLst>
                  <a:ext uri="{FF2B5EF4-FFF2-40B4-BE49-F238E27FC236}">
                    <a16:creationId xmlns:a16="http://schemas.microsoft.com/office/drawing/2014/main" id="{560426E0-1B57-4AAD-A2C1-AD873C731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6491" y="585242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1" name="Imagen 930">
                <a:extLst>
                  <a:ext uri="{FF2B5EF4-FFF2-40B4-BE49-F238E27FC236}">
                    <a16:creationId xmlns:a16="http://schemas.microsoft.com/office/drawing/2014/main" id="{C2476CEF-5559-406F-A13D-5C4B23970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5442" y="595491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2" name="Imagen 931">
                <a:extLst>
                  <a:ext uri="{FF2B5EF4-FFF2-40B4-BE49-F238E27FC236}">
                    <a16:creationId xmlns:a16="http://schemas.microsoft.com/office/drawing/2014/main" id="{10369302-EAEE-44DB-8B8D-EFF1213A0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6454" y="597052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3" name="Imagen 932">
                <a:extLst>
                  <a:ext uri="{FF2B5EF4-FFF2-40B4-BE49-F238E27FC236}">
                    <a16:creationId xmlns:a16="http://schemas.microsoft.com/office/drawing/2014/main" id="{5C055813-075C-47DC-939F-C49340499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3395" y="596137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4" name="Imagen 933">
                <a:extLst>
                  <a:ext uri="{FF2B5EF4-FFF2-40B4-BE49-F238E27FC236}">
                    <a16:creationId xmlns:a16="http://schemas.microsoft.com/office/drawing/2014/main" id="{6817F212-9DB7-4319-A67D-222A184AD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2610" y="5943889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5" name="Imagen 934">
                <a:extLst>
                  <a:ext uri="{FF2B5EF4-FFF2-40B4-BE49-F238E27FC236}">
                    <a16:creationId xmlns:a16="http://schemas.microsoft.com/office/drawing/2014/main" id="{CCCEE04B-5DF3-4045-AA50-5B6FCE3F5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3339" y="5911397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6" name="Imagen 935">
                <a:extLst>
                  <a:ext uri="{FF2B5EF4-FFF2-40B4-BE49-F238E27FC236}">
                    <a16:creationId xmlns:a16="http://schemas.microsoft.com/office/drawing/2014/main" id="{C5B02982-ECB4-4FEE-8A55-3F7949444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5045" y="588043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7" name="Imagen 936">
                <a:extLst>
                  <a:ext uri="{FF2B5EF4-FFF2-40B4-BE49-F238E27FC236}">
                    <a16:creationId xmlns:a16="http://schemas.microsoft.com/office/drawing/2014/main" id="{C882FCA0-DCFF-4222-B870-53D8AF801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92" y="5893842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8" name="Imagen 937">
                <a:extLst>
                  <a:ext uri="{FF2B5EF4-FFF2-40B4-BE49-F238E27FC236}">
                    <a16:creationId xmlns:a16="http://schemas.microsoft.com/office/drawing/2014/main" id="{31DAE24C-A03F-42F6-AC4B-DB963B2E1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675" y="592480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39" name="Imagen 938">
                <a:extLst>
                  <a:ext uri="{FF2B5EF4-FFF2-40B4-BE49-F238E27FC236}">
                    <a16:creationId xmlns:a16="http://schemas.microsoft.com/office/drawing/2014/main" id="{7743DD8E-E4A7-4151-AF21-960F309E0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6992" y="5863192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0" name="Imagen 939">
                <a:extLst>
                  <a:ext uri="{FF2B5EF4-FFF2-40B4-BE49-F238E27FC236}">
                    <a16:creationId xmlns:a16="http://schemas.microsoft.com/office/drawing/2014/main" id="{DABADDB0-7806-4405-9117-F85947E0F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4507" y="5842440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1" name="Imagen 940">
                <a:extLst>
                  <a:ext uri="{FF2B5EF4-FFF2-40B4-BE49-F238E27FC236}">
                    <a16:creationId xmlns:a16="http://schemas.microsoft.com/office/drawing/2014/main" id="{65E07975-5398-4326-A5D1-94264E6D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0117" y="5888968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2" name="Imagen 941">
                <a:extLst>
                  <a:ext uri="{FF2B5EF4-FFF2-40B4-BE49-F238E27FC236}">
                    <a16:creationId xmlns:a16="http://schemas.microsoft.com/office/drawing/2014/main" id="{E63BF980-359B-462B-9153-4C2F7205F2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068" y="5991457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3" name="Imagen 942">
                <a:extLst>
                  <a:ext uri="{FF2B5EF4-FFF2-40B4-BE49-F238E27FC236}">
                    <a16:creationId xmlns:a16="http://schemas.microsoft.com/office/drawing/2014/main" id="{327E6CE9-480B-4EEE-9923-63EC7F3E0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0080" y="6007068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4" name="Imagen 943">
                <a:extLst>
                  <a:ext uri="{FF2B5EF4-FFF2-40B4-BE49-F238E27FC236}">
                    <a16:creationId xmlns:a16="http://schemas.microsoft.com/office/drawing/2014/main" id="{2D94F939-3789-4A34-A4C8-799D06AD8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7021" y="5997917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5" name="Imagen 944">
                <a:extLst>
                  <a:ext uri="{FF2B5EF4-FFF2-40B4-BE49-F238E27FC236}">
                    <a16:creationId xmlns:a16="http://schemas.microsoft.com/office/drawing/2014/main" id="{EF03CFA8-FBF8-4E9B-86BF-B50D2711E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6236" y="598043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6" name="Imagen 945">
                <a:extLst>
                  <a:ext uri="{FF2B5EF4-FFF2-40B4-BE49-F238E27FC236}">
                    <a16:creationId xmlns:a16="http://schemas.microsoft.com/office/drawing/2014/main" id="{567D12FF-5D81-45EC-A5C1-851BE2253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6965" y="594794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7" name="Imagen 946">
                <a:extLst>
                  <a:ext uri="{FF2B5EF4-FFF2-40B4-BE49-F238E27FC236}">
                    <a16:creationId xmlns:a16="http://schemas.microsoft.com/office/drawing/2014/main" id="{D11E6763-3C20-4380-AE5E-E09885AB1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8671" y="5916979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8" name="Imagen 947">
                <a:extLst>
                  <a:ext uri="{FF2B5EF4-FFF2-40B4-BE49-F238E27FC236}">
                    <a16:creationId xmlns:a16="http://schemas.microsoft.com/office/drawing/2014/main" id="{400B844D-3B2A-4210-B9C5-9660F76F8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2818" y="5930386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49" name="Imagen 948">
                <a:extLst>
                  <a:ext uri="{FF2B5EF4-FFF2-40B4-BE49-F238E27FC236}">
                    <a16:creationId xmlns:a16="http://schemas.microsoft.com/office/drawing/2014/main" id="{5C435046-C0C1-4F6D-8926-4591DA520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3301" y="5961348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0" name="Imagen 949">
                <a:extLst>
                  <a:ext uri="{FF2B5EF4-FFF2-40B4-BE49-F238E27FC236}">
                    <a16:creationId xmlns:a16="http://schemas.microsoft.com/office/drawing/2014/main" id="{06C90251-43CE-49D0-A6BB-932613A1C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0618" y="5899736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1" name="Imagen 950">
                <a:extLst>
                  <a:ext uri="{FF2B5EF4-FFF2-40B4-BE49-F238E27FC236}">
                    <a16:creationId xmlns:a16="http://schemas.microsoft.com/office/drawing/2014/main" id="{583172C1-2FD6-4E78-9E03-B0645305C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133" y="587898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2" name="Imagen 951">
                <a:extLst>
                  <a:ext uri="{FF2B5EF4-FFF2-40B4-BE49-F238E27FC236}">
                    <a16:creationId xmlns:a16="http://schemas.microsoft.com/office/drawing/2014/main" id="{23D44D7F-3EEE-4F81-B0C5-B91C9D358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599" y="590829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3" name="Imagen 952">
                <a:extLst>
                  <a:ext uri="{FF2B5EF4-FFF2-40B4-BE49-F238E27FC236}">
                    <a16:creationId xmlns:a16="http://schemas.microsoft.com/office/drawing/2014/main" id="{056514E3-FDA2-4F9F-84C3-8D88748BF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550" y="6010780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4" name="Imagen 953">
                <a:extLst>
                  <a:ext uri="{FF2B5EF4-FFF2-40B4-BE49-F238E27FC236}">
                    <a16:creationId xmlns:a16="http://schemas.microsoft.com/office/drawing/2014/main" id="{B1A64BAA-C811-47A0-9878-446B5AD6A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3562" y="602639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5" name="Imagen 954">
                <a:extLst>
                  <a:ext uri="{FF2B5EF4-FFF2-40B4-BE49-F238E27FC236}">
                    <a16:creationId xmlns:a16="http://schemas.microsoft.com/office/drawing/2014/main" id="{2B5DD036-3E78-49E4-9587-5889CF192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503" y="6017240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6" name="Imagen 955">
                <a:extLst>
                  <a:ext uri="{FF2B5EF4-FFF2-40B4-BE49-F238E27FC236}">
                    <a16:creationId xmlns:a16="http://schemas.microsoft.com/office/drawing/2014/main" id="{426DB246-29C6-452F-ABE9-EFF6D5BAE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9718" y="5999756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7" name="Imagen 956">
                <a:extLst>
                  <a:ext uri="{FF2B5EF4-FFF2-40B4-BE49-F238E27FC236}">
                    <a16:creationId xmlns:a16="http://schemas.microsoft.com/office/drawing/2014/main" id="{00D11562-8B03-44A9-8295-156EB36D9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447" y="5967264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8" name="Imagen 957">
                <a:extLst>
                  <a:ext uri="{FF2B5EF4-FFF2-40B4-BE49-F238E27FC236}">
                    <a16:creationId xmlns:a16="http://schemas.microsoft.com/office/drawing/2014/main" id="{7583AAE4-1321-4F7B-BE04-328EFA4E2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2153" y="5936302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59" name="Imagen 958">
                <a:extLst>
                  <a:ext uri="{FF2B5EF4-FFF2-40B4-BE49-F238E27FC236}">
                    <a16:creationId xmlns:a16="http://schemas.microsoft.com/office/drawing/2014/main" id="{377DA669-23AA-447C-9D3F-12D0811A00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6300" y="5949709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0" name="Imagen 959">
                <a:extLst>
                  <a:ext uri="{FF2B5EF4-FFF2-40B4-BE49-F238E27FC236}">
                    <a16:creationId xmlns:a16="http://schemas.microsoft.com/office/drawing/2014/main" id="{677F85D2-0785-4202-9933-D8513132A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6783" y="598067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1" name="Imagen 960">
                <a:extLst>
                  <a:ext uri="{FF2B5EF4-FFF2-40B4-BE49-F238E27FC236}">
                    <a16:creationId xmlns:a16="http://schemas.microsoft.com/office/drawing/2014/main" id="{173EDA06-0C1C-4AAD-B1F0-6162C685B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4100" y="5919059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2" name="Imagen 961">
                <a:extLst>
                  <a:ext uri="{FF2B5EF4-FFF2-40B4-BE49-F238E27FC236}">
                    <a16:creationId xmlns:a16="http://schemas.microsoft.com/office/drawing/2014/main" id="{3A377E89-D67F-42AC-9572-F08E25999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615" y="5898307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3" name="Imagen 962">
                <a:extLst>
                  <a:ext uri="{FF2B5EF4-FFF2-40B4-BE49-F238E27FC236}">
                    <a16:creationId xmlns:a16="http://schemas.microsoft.com/office/drawing/2014/main" id="{D049A6EE-8794-4781-BD8A-AC2C41392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4602" y="5927042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4" name="Imagen 963">
                <a:extLst>
                  <a:ext uri="{FF2B5EF4-FFF2-40B4-BE49-F238E27FC236}">
                    <a16:creationId xmlns:a16="http://schemas.microsoft.com/office/drawing/2014/main" id="{06AB9993-84C9-48AF-9BF3-21F122A6B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3553" y="602953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5" name="Imagen 964">
                <a:extLst>
                  <a:ext uri="{FF2B5EF4-FFF2-40B4-BE49-F238E27FC236}">
                    <a16:creationId xmlns:a16="http://schemas.microsoft.com/office/drawing/2014/main" id="{BC7F8C96-1691-4372-AC0B-2747FDD05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4565" y="6045142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6" name="Imagen 965">
                <a:extLst>
                  <a:ext uri="{FF2B5EF4-FFF2-40B4-BE49-F238E27FC236}">
                    <a16:creationId xmlns:a16="http://schemas.microsoft.com/office/drawing/2014/main" id="{0024EACF-C84F-4E57-B85C-D5B9C68D1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1506" y="6035991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7" name="Imagen 966">
                <a:extLst>
                  <a:ext uri="{FF2B5EF4-FFF2-40B4-BE49-F238E27FC236}">
                    <a16:creationId xmlns:a16="http://schemas.microsoft.com/office/drawing/2014/main" id="{8F9D0DE0-63F6-4129-8965-F36336FAC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30721" y="6018507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8" name="Imagen 967">
                <a:extLst>
                  <a:ext uri="{FF2B5EF4-FFF2-40B4-BE49-F238E27FC236}">
                    <a16:creationId xmlns:a16="http://schemas.microsoft.com/office/drawing/2014/main" id="{381FA33F-CCC0-4F55-96FD-CD9B340C7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1450" y="5986015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69" name="Imagen 968">
                <a:extLst>
                  <a:ext uri="{FF2B5EF4-FFF2-40B4-BE49-F238E27FC236}">
                    <a16:creationId xmlns:a16="http://schemas.microsoft.com/office/drawing/2014/main" id="{E4FAF515-C684-4F58-AA02-5FEA7B780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3156" y="5955053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70" name="Imagen 969">
                <a:extLst>
                  <a:ext uri="{FF2B5EF4-FFF2-40B4-BE49-F238E27FC236}">
                    <a16:creationId xmlns:a16="http://schemas.microsoft.com/office/drawing/2014/main" id="{9B6987DB-656C-4F82-87C8-8DB01FCA2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303" y="5968460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71" name="Imagen 970">
                <a:extLst>
                  <a:ext uri="{FF2B5EF4-FFF2-40B4-BE49-F238E27FC236}">
                    <a16:creationId xmlns:a16="http://schemas.microsoft.com/office/drawing/2014/main" id="{7AE4E40B-00FC-49D1-92CE-433DDE44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7786" y="5999422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72" name="Imagen 971">
                <a:extLst>
                  <a:ext uri="{FF2B5EF4-FFF2-40B4-BE49-F238E27FC236}">
                    <a16:creationId xmlns:a16="http://schemas.microsoft.com/office/drawing/2014/main" id="{E4A763AE-BF13-424D-8B59-DD9A262D7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5103" y="5937810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973" name="Imagen 972">
                <a:extLst>
                  <a:ext uri="{FF2B5EF4-FFF2-40B4-BE49-F238E27FC236}">
                    <a16:creationId xmlns:a16="http://schemas.microsoft.com/office/drawing/2014/main" id="{A6F2B468-48C4-43F9-A13E-E216E4C0C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2618" y="5917058"/>
                <a:ext cx="111665" cy="104060"/>
              </a:xfrm>
              <a:prstGeom prst="rect">
                <a:avLst/>
              </a:prstGeom>
            </p:spPr>
          </p:pic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3E30EF4E-82D9-4BD7-B8E6-3C9D87C19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3785" y="5884547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74" name="Imagen 973">
                <a:extLst>
                  <a:ext uri="{FF2B5EF4-FFF2-40B4-BE49-F238E27FC236}">
                    <a16:creationId xmlns:a16="http://schemas.microsoft.com/office/drawing/2014/main" id="{E1A12249-6F4C-4BF1-8A88-C66C226CC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0954" y="5923337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75" name="Imagen 974">
                <a:extLst>
                  <a:ext uri="{FF2B5EF4-FFF2-40B4-BE49-F238E27FC236}">
                    <a16:creationId xmlns:a16="http://schemas.microsoft.com/office/drawing/2014/main" id="{DE2901E9-8059-44F8-BE6D-DCD96E3F4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7041" y="5954544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76" name="Imagen 975">
                <a:extLst>
                  <a:ext uri="{FF2B5EF4-FFF2-40B4-BE49-F238E27FC236}">
                    <a16:creationId xmlns:a16="http://schemas.microsoft.com/office/drawing/2014/main" id="{585B0135-0174-4CD1-99A4-4EE96D7FB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0075" y="5988534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77" name="Imagen 976">
                <a:extLst>
                  <a:ext uri="{FF2B5EF4-FFF2-40B4-BE49-F238E27FC236}">
                    <a16:creationId xmlns:a16="http://schemas.microsoft.com/office/drawing/2014/main" id="{C27B9001-2B46-479E-A552-96C6D3C55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6411" y="5913333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78" name="Imagen 977">
                <a:extLst>
                  <a:ext uri="{FF2B5EF4-FFF2-40B4-BE49-F238E27FC236}">
                    <a16:creationId xmlns:a16="http://schemas.microsoft.com/office/drawing/2014/main" id="{D16A01C8-C096-4AC6-A03C-6695FBB3B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3580" y="5952123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79" name="Imagen 978">
                <a:extLst>
                  <a:ext uri="{FF2B5EF4-FFF2-40B4-BE49-F238E27FC236}">
                    <a16:creationId xmlns:a16="http://schemas.microsoft.com/office/drawing/2014/main" id="{BF16F8F2-12F7-4155-85C1-13652D97F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9667" y="5983330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0" name="Imagen 979">
                <a:extLst>
                  <a:ext uri="{FF2B5EF4-FFF2-40B4-BE49-F238E27FC236}">
                    <a16:creationId xmlns:a16="http://schemas.microsoft.com/office/drawing/2014/main" id="{5838118A-DD08-44C1-B989-87C886047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72701" y="6017320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1" name="Imagen 980">
                <a:extLst>
                  <a:ext uri="{FF2B5EF4-FFF2-40B4-BE49-F238E27FC236}">
                    <a16:creationId xmlns:a16="http://schemas.microsoft.com/office/drawing/2014/main" id="{303CC4BF-14DD-472F-A720-ACC8E499E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6056" y="5942330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2" name="Imagen 981">
                <a:extLst>
                  <a:ext uri="{FF2B5EF4-FFF2-40B4-BE49-F238E27FC236}">
                    <a16:creationId xmlns:a16="http://schemas.microsoft.com/office/drawing/2014/main" id="{2519E5CA-23F1-4058-8AEB-1C6392F34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3225" y="5981120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3" name="Imagen 982">
                <a:extLst>
                  <a:ext uri="{FF2B5EF4-FFF2-40B4-BE49-F238E27FC236}">
                    <a16:creationId xmlns:a16="http://schemas.microsoft.com/office/drawing/2014/main" id="{42578870-FCE6-4F2F-84C2-0DDA8D5E6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9312" y="6012327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4" name="Imagen 983">
                <a:extLst>
                  <a:ext uri="{FF2B5EF4-FFF2-40B4-BE49-F238E27FC236}">
                    <a16:creationId xmlns:a16="http://schemas.microsoft.com/office/drawing/2014/main" id="{45F99452-27FE-4B8B-87F6-E46D672F6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2346" y="6046317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5" name="Imagen 984">
                <a:extLst>
                  <a:ext uri="{FF2B5EF4-FFF2-40B4-BE49-F238E27FC236}">
                    <a16:creationId xmlns:a16="http://schemas.microsoft.com/office/drawing/2014/main" id="{1ABBCF74-A8DA-4D3F-93D2-1BFBB35A4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0679" y="5979746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6" name="Imagen 985">
                <a:extLst>
                  <a:ext uri="{FF2B5EF4-FFF2-40B4-BE49-F238E27FC236}">
                    <a16:creationId xmlns:a16="http://schemas.microsoft.com/office/drawing/2014/main" id="{3B8DD7BD-072D-4259-9100-1F88F4925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7848" y="6018536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7" name="Imagen 986">
                <a:extLst>
                  <a:ext uri="{FF2B5EF4-FFF2-40B4-BE49-F238E27FC236}">
                    <a16:creationId xmlns:a16="http://schemas.microsoft.com/office/drawing/2014/main" id="{63B1E05A-2249-4FFB-AA47-F36CE36CB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3935" y="6049743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8" name="Imagen 987">
                <a:extLst>
                  <a:ext uri="{FF2B5EF4-FFF2-40B4-BE49-F238E27FC236}">
                    <a16:creationId xmlns:a16="http://schemas.microsoft.com/office/drawing/2014/main" id="{E71E0F54-A45B-4495-AB84-9A4AEB4B5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6969" y="6083733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89" name="Imagen 988">
                <a:extLst>
                  <a:ext uri="{FF2B5EF4-FFF2-40B4-BE49-F238E27FC236}">
                    <a16:creationId xmlns:a16="http://schemas.microsoft.com/office/drawing/2014/main" id="{4AF0CE60-15AD-4B71-BB0F-0A3DEFA1D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6384" y="6010805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0" name="Imagen 989">
                <a:extLst>
                  <a:ext uri="{FF2B5EF4-FFF2-40B4-BE49-F238E27FC236}">
                    <a16:creationId xmlns:a16="http://schemas.microsoft.com/office/drawing/2014/main" id="{F7E28382-FB88-4478-9A3C-B456477EB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553" y="6049595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1" name="Imagen 990">
                <a:extLst>
                  <a:ext uri="{FF2B5EF4-FFF2-40B4-BE49-F238E27FC236}">
                    <a16:creationId xmlns:a16="http://schemas.microsoft.com/office/drawing/2014/main" id="{0DC44E04-68E0-4F34-9E7A-754B26D5D6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9640" y="6080802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2" name="Imagen 991">
                <a:extLst>
                  <a:ext uri="{FF2B5EF4-FFF2-40B4-BE49-F238E27FC236}">
                    <a16:creationId xmlns:a16="http://schemas.microsoft.com/office/drawing/2014/main" id="{7CF142CA-3964-4295-A1BA-948DF7BC4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2674" y="6114792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3" name="Imagen 992">
                <a:extLst>
                  <a:ext uri="{FF2B5EF4-FFF2-40B4-BE49-F238E27FC236}">
                    <a16:creationId xmlns:a16="http://schemas.microsoft.com/office/drawing/2014/main" id="{DDEFD8D0-5C95-4CE6-BFB3-B460C0388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9706" y="6043455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4" name="Imagen 993">
                <a:extLst>
                  <a:ext uri="{FF2B5EF4-FFF2-40B4-BE49-F238E27FC236}">
                    <a16:creationId xmlns:a16="http://schemas.microsoft.com/office/drawing/2014/main" id="{42F2A3FB-64AB-40E4-A77B-43D2C71EE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875" y="6082245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5" name="Imagen 994">
                <a:extLst>
                  <a:ext uri="{FF2B5EF4-FFF2-40B4-BE49-F238E27FC236}">
                    <a16:creationId xmlns:a16="http://schemas.microsoft.com/office/drawing/2014/main" id="{0ECF4A02-C8C8-452C-9A6B-57B88A94B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2962" y="6113452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6" name="Imagen 995">
                <a:extLst>
                  <a:ext uri="{FF2B5EF4-FFF2-40B4-BE49-F238E27FC236}">
                    <a16:creationId xmlns:a16="http://schemas.microsoft.com/office/drawing/2014/main" id="{2DF8D3FE-D883-4E14-A82A-86ECE5929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5996" y="6147442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7" name="Imagen 996">
                <a:extLst>
                  <a:ext uri="{FF2B5EF4-FFF2-40B4-BE49-F238E27FC236}">
                    <a16:creationId xmlns:a16="http://schemas.microsoft.com/office/drawing/2014/main" id="{F054AAAD-452E-4625-9171-48C3C8CD6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6228" y="6082256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8" name="Imagen 997">
                <a:extLst>
                  <a:ext uri="{FF2B5EF4-FFF2-40B4-BE49-F238E27FC236}">
                    <a16:creationId xmlns:a16="http://schemas.microsoft.com/office/drawing/2014/main" id="{6AB6BEFC-6C1E-4109-8BE1-6957EA16C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3397" y="6121046"/>
                <a:ext cx="90483" cy="70439"/>
              </a:xfrm>
              <a:prstGeom prst="rect">
                <a:avLst/>
              </a:prstGeom>
            </p:spPr>
          </p:pic>
          <p:pic>
            <p:nvPicPr>
              <p:cNvPr id="999" name="Imagen 998">
                <a:extLst>
                  <a:ext uri="{FF2B5EF4-FFF2-40B4-BE49-F238E27FC236}">
                    <a16:creationId xmlns:a16="http://schemas.microsoft.com/office/drawing/2014/main" id="{46708244-E914-4B62-84F6-72FAB62DB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9484" y="6152253"/>
                <a:ext cx="90483" cy="70439"/>
              </a:xfrm>
              <a:prstGeom prst="rect">
                <a:avLst/>
              </a:prstGeom>
            </p:spPr>
          </p:pic>
          <p:pic>
            <p:nvPicPr>
              <p:cNvPr id="1000" name="Imagen 999">
                <a:extLst>
                  <a:ext uri="{FF2B5EF4-FFF2-40B4-BE49-F238E27FC236}">
                    <a16:creationId xmlns:a16="http://schemas.microsoft.com/office/drawing/2014/main" id="{714871CE-CB49-427B-B93D-13739C6F7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2518" y="6186243"/>
                <a:ext cx="90483" cy="70439"/>
              </a:xfrm>
              <a:prstGeom prst="rect">
                <a:avLst/>
              </a:prstGeom>
            </p:spPr>
          </p:pic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F971934A-9B80-4162-A733-0B237BD59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6349" y="5973866"/>
                <a:ext cx="234209" cy="234209"/>
              </a:xfrm>
              <a:prstGeom prst="rect">
                <a:avLst/>
              </a:prstGeom>
            </p:spPr>
          </p:pic>
          <p:pic>
            <p:nvPicPr>
              <p:cNvPr id="674" name="Imagen 673">
                <a:extLst>
                  <a:ext uri="{FF2B5EF4-FFF2-40B4-BE49-F238E27FC236}">
                    <a16:creationId xmlns:a16="http://schemas.microsoft.com/office/drawing/2014/main" id="{F1C46DAF-111E-4F3A-A749-1E97A68AF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923" y="5828155"/>
                <a:ext cx="234209" cy="234209"/>
              </a:xfrm>
              <a:prstGeom prst="rect">
                <a:avLst/>
              </a:prstGeom>
            </p:spPr>
          </p:pic>
          <p:pic>
            <p:nvPicPr>
              <p:cNvPr id="675" name="Imagen 674">
                <a:extLst>
                  <a:ext uri="{FF2B5EF4-FFF2-40B4-BE49-F238E27FC236}">
                    <a16:creationId xmlns:a16="http://schemas.microsoft.com/office/drawing/2014/main" id="{E9C348F9-7033-4848-9315-3F148518D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4816" y="6021535"/>
                <a:ext cx="234209" cy="234209"/>
              </a:xfrm>
              <a:prstGeom prst="rect">
                <a:avLst/>
              </a:prstGeom>
            </p:spPr>
          </p:pic>
        </p:grpSp>
        <p:sp>
          <p:nvSpPr>
            <p:cNvPr id="546" name="CuadroTexto 545">
              <a:extLst>
                <a:ext uri="{FF2B5EF4-FFF2-40B4-BE49-F238E27FC236}">
                  <a16:creationId xmlns:a16="http://schemas.microsoft.com/office/drawing/2014/main" id="{29FEE55B-2555-4A1A-B4B1-F22FB56F5AE5}"/>
                </a:ext>
              </a:extLst>
            </p:cNvPr>
            <p:cNvSpPr txBox="1"/>
            <p:nvPr/>
          </p:nvSpPr>
          <p:spPr>
            <a:xfrm>
              <a:off x="543386" y="4738702"/>
              <a:ext cx="1303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70%</a:t>
              </a:r>
            </a:p>
          </p:txBody>
        </p:sp>
        <p:sp>
          <p:nvSpPr>
            <p:cNvPr id="547" name="CuadroTexto 546">
              <a:extLst>
                <a:ext uri="{FF2B5EF4-FFF2-40B4-BE49-F238E27FC236}">
                  <a16:creationId xmlns:a16="http://schemas.microsoft.com/office/drawing/2014/main" id="{6C193287-6419-42E6-8A3F-487A94C5CDDB}"/>
                </a:ext>
              </a:extLst>
            </p:cNvPr>
            <p:cNvSpPr txBox="1"/>
            <p:nvPr/>
          </p:nvSpPr>
          <p:spPr>
            <a:xfrm>
              <a:off x="-8569" y="5314951"/>
              <a:ext cx="1765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3´619,876 Ha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Tierras para Protección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8" name="CuadroTexto 547">
              <a:extLst>
                <a:ext uri="{FF2B5EF4-FFF2-40B4-BE49-F238E27FC236}">
                  <a16:creationId xmlns:a16="http://schemas.microsoft.com/office/drawing/2014/main" id="{9288F0B2-94D1-450F-9BBE-8C819B192190}"/>
                </a:ext>
              </a:extLst>
            </p:cNvPr>
            <p:cNvSpPr txBox="1"/>
            <p:nvPr/>
          </p:nvSpPr>
          <p:spPr>
            <a:xfrm>
              <a:off x="2694673" y="5133658"/>
              <a:ext cx="1148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15%</a:t>
              </a:r>
            </a:p>
          </p:txBody>
        </p:sp>
        <p:sp>
          <p:nvSpPr>
            <p:cNvPr id="549" name="CuadroTexto 548">
              <a:extLst>
                <a:ext uri="{FF2B5EF4-FFF2-40B4-BE49-F238E27FC236}">
                  <a16:creationId xmlns:a16="http://schemas.microsoft.com/office/drawing/2014/main" id="{0740DD0F-2B42-4CFD-8A45-7A07CB08A24C}"/>
                </a:ext>
              </a:extLst>
            </p:cNvPr>
            <p:cNvSpPr txBox="1"/>
            <p:nvPr/>
          </p:nvSpPr>
          <p:spPr>
            <a:xfrm>
              <a:off x="5075498" y="5554568"/>
              <a:ext cx="857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5874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8%</a:t>
              </a:r>
            </a:p>
          </p:txBody>
        </p:sp>
        <p:sp>
          <p:nvSpPr>
            <p:cNvPr id="550" name="CuadroTexto 549">
              <a:extLst>
                <a:ext uri="{FF2B5EF4-FFF2-40B4-BE49-F238E27FC236}">
                  <a16:creationId xmlns:a16="http://schemas.microsoft.com/office/drawing/2014/main" id="{7F6E286C-14CA-402C-8866-80AF523FB012}"/>
                </a:ext>
              </a:extLst>
            </p:cNvPr>
            <p:cNvSpPr txBox="1"/>
            <p:nvPr/>
          </p:nvSpPr>
          <p:spPr>
            <a:xfrm>
              <a:off x="6963520" y="5916267"/>
              <a:ext cx="631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2624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4%</a:t>
              </a:r>
            </a:p>
          </p:txBody>
        </p:sp>
        <p:sp>
          <p:nvSpPr>
            <p:cNvPr id="551" name="CuadroTexto 550">
              <a:extLst>
                <a:ext uri="{FF2B5EF4-FFF2-40B4-BE49-F238E27FC236}">
                  <a16:creationId xmlns:a16="http://schemas.microsoft.com/office/drawing/2014/main" id="{251C9EA9-93F0-4359-83E0-C22B29A3C795}"/>
                </a:ext>
              </a:extLst>
            </p:cNvPr>
            <p:cNvSpPr txBox="1"/>
            <p:nvPr/>
          </p:nvSpPr>
          <p:spPr>
            <a:xfrm>
              <a:off x="2403150" y="5676112"/>
              <a:ext cx="960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825,982 Ha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Forestal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A8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2" name="CuadroTexto 551">
              <a:extLst>
                <a:ext uri="{FF2B5EF4-FFF2-40B4-BE49-F238E27FC236}">
                  <a16:creationId xmlns:a16="http://schemas.microsoft.com/office/drawing/2014/main" id="{59E5A513-511A-450E-ADE5-43BF70207B91}"/>
                </a:ext>
              </a:extLst>
            </p:cNvPr>
            <p:cNvSpPr txBox="1"/>
            <p:nvPr/>
          </p:nvSpPr>
          <p:spPr>
            <a:xfrm>
              <a:off x="8107634" y="6399005"/>
              <a:ext cx="1053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93,851 Ha Pastos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3" name="CuadroTexto 552">
              <a:extLst>
                <a:ext uri="{FF2B5EF4-FFF2-40B4-BE49-F238E27FC236}">
                  <a16:creationId xmlns:a16="http://schemas.microsoft.com/office/drawing/2014/main" id="{4B62A026-5CD5-4B3C-88E1-0D8B7CECE410}"/>
                </a:ext>
              </a:extLst>
            </p:cNvPr>
            <p:cNvSpPr txBox="1"/>
            <p:nvPr/>
          </p:nvSpPr>
          <p:spPr>
            <a:xfrm>
              <a:off x="4375009" y="6015375"/>
              <a:ext cx="1577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5874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415,853 Ha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5874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Cultivos Permanentes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58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4" name="CuadroTexto 553">
              <a:extLst>
                <a:ext uri="{FF2B5EF4-FFF2-40B4-BE49-F238E27FC236}">
                  <a16:creationId xmlns:a16="http://schemas.microsoft.com/office/drawing/2014/main" id="{34D92F7E-360F-44AE-9B81-01FC043F82AD}"/>
                </a:ext>
              </a:extLst>
            </p:cNvPr>
            <p:cNvSpPr txBox="1"/>
            <p:nvPr/>
          </p:nvSpPr>
          <p:spPr>
            <a:xfrm>
              <a:off x="6196496" y="6337005"/>
              <a:ext cx="15399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82624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198,434 Ha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82624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Cultivos en limpio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262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5" name="CuadroTexto 554">
              <a:extLst>
                <a:ext uri="{FF2B5EF4-FFF2-40B4-BE49-F238E27FC236}">
                  <a16:creationId xmlns:a16="http://schemas.microsoft.com/office/drawing/2014/main" id="{0FA8CA8F-502B-4E72-A271-8D6D8FAFA3E3}"/>
                </a:ext>
              </a:extLst>
            </p:cNvPr>
            <p:cNvSpPr txBox="1"/>
            <p:nvPr/>
          </p:nvSpPr>
          <p:spPr>
            <a:xfrm>
              <a:off x="8398466" y="6035751"/>
              <a:ext cx="562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2%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0" name="CuadroTexto 509">
              <a:extLst>
                <a:ext uri="{FF2B5EF4-FFF2-40B4-BE49-F238E27FC236}">
                  <a16:creationId xmlns:a16="http://schemas.microsoft.com/office/drawing/2014/main" id="{5CC6EF73-B569-432E-9768-0289C2BD2AC5}"/>
                </a:ext>
              </a:extLst>
            </p:cNvPr>
            <p:cNvSpPr txBox="1"/>
            <p:nvPr/>
          </p:nvSpPr>
          <p:spPr>
            <a:xfrm>
              <a:off x="509957" y="4175387"/>
              <a:ext cx="562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1%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F1F01C05-CA23-4635-8DE3-14FDE3BC9029}"/>
                </a:ext>
              </a:extLst>
            </p:cNvPr>
            <p:cNvSpPr/>
            <p:nvPr/>
          </p:nvSpPr>
          <p:spPr>
            <a:xfrm>
              <a:off x="117674" y="4830193"/>
              <a:ext cx="463431" cy="463431"/>
            </a:xfrm>
            <a:prstGeom prst="ellipse">
              <a:avLst/>
            </a:prstGeom>
            <a:solidFill>
              <a:srgbClr val="FFBEB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solidFill>
                    <a:srgbClr val="C00000"/>
                  </a:solidFill>
                </a:rPr>
                <a:t>X</a:t>
              </a:r>
            </a:p>
          </p:txBody>
        </p:sp>
        <p:sp>
          <p:nvSpPr>
            <p:cNvPr id="676" name="Elipse 675">
              <a:extLst>
                <a:ext uri="{FF2B5EF4-FFF2-40B4-BE49-F238E27FC236}">
                  <a16:creationId xmlns:a16="http://schemas.microsoft.com/office/drawing/2014/main" id="{80D7CEE3-EBE3-441C-B47C-39BE58393F98}"/>
                </a:ext>
              </a:extLst>
            </p:cNvPr>
            <p:cNvSpPr/>
            <p:nvPr/>
          </p:nvSpPr>
          <p:spPr>
            <a:xfrm>
              <a:off x="2258691" y="5187706"/>
              <a:ext cx="463431" cy="463431"/>
            </a:xfrm>
            <a:prstGeom prst="ellipse">
              <a:avLst/>
            </a:prstGeom>
            <a:solidFill>
              <a:srgbClr val="70A8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677" name="Elipse 676">
              <a:extLst>
                <a:ext uri="{FF2B5EF4-FFF2-40B4-BE49-F238E27FC236}">
                  <a16:creationId xmlns:a16="http://schemas.microsoft.com/office/drawing/2014/main" id="{ECB52AD9-B506-4ACB-AC17-6FB71066F999}"/>
                </a:ext>
              </a:extLst>
            </p:cNvPr>
            <p:cNvSpPr/>
            <p:nvPr/>
          </p:nvSpPr>
          <p:spPr>
            <a:xfrm>
              <a:off x="4632621" y="5567821"/>
              <a:ext cx="463431" cy="463431"/>
            </a:xfrm>
            <a:prstGeom prst="ellipse">
              <a:avLst/>
            </a:prstGeom>
            <a:solidFill>
              <a:srgbClr val="F5874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678" name="Elipse 677">
              <a:extLst>
                <a:ext uri="{FF2B5EF4-FFF2-40B4-BE49-F238E27FC236}">
                  <a16:creationId xmlns:a16="http://schemas.microsoft.com/office/drawing/2014/main" id="{48ECFD60-5974-4D8C-BD80-D956FF7FBE3C}"/>
                </a:ext>
              </a:extLst>
            </p:cNvPr>
            <p:cNvSpPr/>
            <p:nvPr/>
          </p:nvSpPr>
          <p:spPr>
            <a:xfrm>
              <a:off x="6561882" y="5869508"/>
              <a:ext cx="463431" cy="463431"/>
            </a:xfrm>
            <a:prstGeom prst="ellipse">
              <a:avLst/>
            </a:prstGeom>
            <a:solidFill>
              <a:srgbClr val="FFFF7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solidFill>
                    <a:srgbClr val="826242"/>
                  </a:solidFill>
                </a:rPr>
                <a:t>A</a:t>
              </a:r>
            </a:p>
          </p:txBody>
        </p:sp>
        <p:sp>
          <p:nvSpPr>
            <p:cNvPr id="679" name="Elipse 678">
              <a:extLst>
                <a:ext uri="{FF2B5EF4-FFF2-40B4-BE49-F238E27FC236}">
                  <a16:creationId xmlns:a16="http://schemas.microsoft.com/office/drawing/2014/main" id="{3886A66F-27BC-46D2-A3A6-D77F590AA11D}"/>
                </a:ext>
              </a:extLst>
            </p:cNvPr>
            <p:cNvSpPr/>
            <p:nvPr/>
          </p:nvSpPr>
          <p:spPr>
            <a:xfrm>
              <a:off x="7833228" y="6157076"/>
              <a:ext cx="463431" cy="463431"/>
            </a:xfrm>
            <a:prstGeom prst="ellipse">
              <a:avLst/>
            </a:prstGeom>
            <a:solidFill>
              <a:srgbClr val="C4FF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solidFill>
                    <a:schemeClr val="accent5">
                      <a:lumMod val="50000"/>
                    </a:schemeClr>
                  </a:solidFill>
                </a:rPr>
                <a:t>P</a:t>
              </a:r>
            </a:p>
          </p:txBody>
        </p:sp>
      </p:grpSp>
      <p:sp>
        <p:nvSpPr>
          <p:cNvPr id="252" name="CuadroTexto 251"/>
          <p:cNvSpPr txBox="1"/>
          <p:nvPr/>
        </p:nvSpPr>
        <p:spPr>
          <a:xfrm>
            <a:off x="264004" y="649726"/>
            <a:ext cx="30122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s-PE" sz="2000" b="1" dirty="0"/>
              <a:t>Territorio</a:t>
            </a:r>
            <a:r>
              <a:rPr lang="es-PE" sz="1600" b="1" dirty="0"/>
              <a:t>: 5´179,642 </a:t>
            </a:r>
            <a:r>
              <a:rPr lang="es-PE" sz="1400" b="1" dirty="0"/>
              <a:t>Hectáreas</a:t>
            </a:r>
            <a:endParaRPr lang="es-PE" sz="1600" b="1" dirty="0">
              <a:latin typeface="Calibri" panose="020F0502020204030204"/>
            </a:endParaRPr>
          </a:p>
        </p:txBody>
      </p:sp>
      <p:sp>
        <p:nvSpPr>
          <p:cNvPr id="202" name="CuadroTexto 201">
            <a:extLst>
              <a:ext uri="{FF2B5EF4-FFF2-40B4-BE49-F238E27FC236}">
                <a16:creationId xmlns:a16="http://schemas.microsoft.com/office/drawing/2014/main" id="{16757B70-22BA-4917-9E4F-075648300FAF}"/>
              </a:ext>
            </a:extLst>
          </p:cNvPr>
          <p:cNvSpPr txBox="1"/>
          <p:nvPr/>
        </p:nvSpPr>
        <p:spPr>
          <a:xfrm>
            <a:off x="4715421" y="873472"/>
            <a:ext cx="204919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PE" sz="1050" dirty="0">
                <a:latin typeface="Tw Cen MT" panose="020B0602020104020603" pitchFamily="34" charset="0"/>
              </a:rPr>
              <a:t>Capacidad de uso mayor del suelo</a:t>
            </a:r>
          </a:p>
        </p:txBody>
      </p:sp>
      <p:sp>
        <p:nvSpPr>
          <p:cNvPr id="191" name="Forma libre: forma 190">
            <a:extLst>
              <a:ext uri="{FF2B5EF4-FFF2-40B4-BE49-F238E27FC236}">
                <a16:creationId xmlns:a16="http://schemas.microsoft.com/office/drawing/2014/main" id="{1C3E6E37-E38E-4F51-A810-1CB014675434}"/>
              </a:ext>
            </a:extLst>
          </p:cNvPr>
          <p:cNvSpPr/>
          <p:nvPr/>
        </p:nvSpPr>
        <p:spPr>
          <a:xfrm>
            <a:off x="-1" y="0"/>
            <a:ext cx="1819267" cy="564506"/>
          </a:xfrm>
          <a:custGeom>
            <a:avLst/>
            <a:gdLst>
              <a:gd name="connsiteX0" fmla="*/ 0 w 1828222"/>
              <a:gd name="connsiteY0" fmla="*/ 0 h 564506"/>
              <a:gd name="connsiteX1" fmla="*/ 1545969 w 1828222"/>
              <a:gd name="connsiteY1" fmla="*/ 0 h 564506"/>
              <a:gd name="connsiteX2" fmla="*/ 1828222 w 1828222"/>
              <a:gd name="connsiteY2" fmla="*/ 282253 h 564506"/>
              <a:gd name="connsiteX3" fmla="*/ 1545969 w 1828222"/>
              <a:gd name="connsiteY3" fmla="*/ 564506 h 564506"/>
              <a:gd name="connsiteX4" fmla="*/ 0 w 1828222"/>
              <a:gd name="connsiteY4" fmla="*/ 564506 h 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222" h="564506">
                <a:moveTo>
                  <a:pt x="0" y="0"/>
                </a:moveTo>
                <a:lnTo>
                  <a:pt x="1545969" y="0"/>
                </a:lnTo>
                <a:cubicBezTo>
                  <a:pt x="1701853" y="0"/>
                  <a:pt x="1828222" y="126369"/>
                  <a:pt x="1828222" y="282253"/>
                </a:cubicBezTo>
                <a:cubicBezTo>
                  <a:pt x="1828222" y="438137"/>
                  <a:pt x="1701853" y="564506"/>
                  <a:pt x="1545969" y="564506"/>
                </a:cubicBezTo>
                <a:lnTo>
                  <a:pt x="0" y="564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2" name="Imagen 191">
            <a:extLst>
              <a:ext uri="{FF2B5EF4-FFF2-40B4-BE49-F238E27FC236}">
                <a16:creationId xmlns:a16="http://schemas.microsoft.com/office/drawing/2014/main" id="{00B1F70C-8E7F-4C08-BFDC-793B0D37C99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6" y="62539"/>
            <a:ext cx="1583549" cy="422509"/>
          </a:xfrm>
          <a:prstGeom prst="rect">
            <a:avLst/>
          </a:prstGeom>
        </p:spPr>
      </p:pic>
      <p:sp>
        <p:nvSpPr>
          <p:cNvPr id="193" name="Rectángulo 192">
            <a:extLst>
              <a:ext uri="{FF2B5EF4-FFF2-40B4-BE49-F238E27FC236}">
                <a16:creationId xmlns:a16="http://schemas.microsoft.com/office/drawing/2014/main" id="{B88A2002-7686-4922-86DE-3D21C66C3F2A}"/>
              </a:ext>
            </a:extLst>
          </p:cNvPr>
          <p:cNvSpPr/>
          <p:nvPr/>
        </p:nvSpPr>
        <p:spPr>
          <a:xfrm>
            <a:off x="-8953" y="564172"/>
            <a:ext cx="312351" cy="54877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7" name="CuadroTexto 196">
            <a:extLst>
              <a:ext uri="{FF2B5EF4-FFF2-40B4-BE49-F238E27FC236}">
                <a16:creationId xmlns:a16="http://schemas.microsoft.com/office/drawing/2014/main" id="{F27D19BA-836A-4705-9425-ED025505DD50}"/>
              </a:ext>
            </a:extLst>
          </p:cNvPr>
          <p:cNvSpPr txBox="1"/>
          <p:nvPr/>
        </p:nvSpPr>
        <p:spPr>
          <a:xfrm>
            <a:off x="1932231" y="9204"/>
            <a:ext cx="7211769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chemeClr val="tx1"/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Gestión del desarrollo económico sostenible</a:t>
            </a:r>
          </a:p>
        </p:txBody>
      </p:sp>
      <p:pic>
        <p:nvPicPr>
          <p:cNvPr id="200" name="Imagen 199">
            <a:extLst>
              <a:ext uri="{FF2B5EF4-FFF2-40B4-BE49-F238E27FC236}">
                <a16:creationId xmlns:a16="http://schemas.microsoft.com/office/drawing/2014/main" id="{53BDB62F-318C-45EE-A502-4DF59B6D2FB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5913" r="34270" b="9679"/>
          <a:stretch/>
        </p:blipFill>
        <p:spPr>
          <a:xfrm>
            <a:off x="3288966" y="516188"/>
            <a:ext cx="420943" cy="595471"/>
          </a:xfrm>
          <a:prstGeom prst="rect">
            <a:avLst/>
          </a:prstGeom>
        </p:spPr>
      </p:pic>
      <p:sp>
        <p:nvSpPr>
          <p:cNvPr id="201" name="CuadroTexto 200">
            <a:extLst>
              <a:ext uri="{FF2B5EF4-FFF2-40B4-BE49-F238E27FC236}">
                <a16:creationId xmlns:a16="http://schemas.microsoft.com/office/drawing/2014/main" id="{FC8896B9-7E40-4F3E-99A5-31C87D8A5684}"/>
              </a:ext>
            </a:extLst>
          </p:cNvPr>
          <p:cNvSpPr txBox="1"/>
          <p:nvPr/>
        </p:nvSpPr>
        <p:spPr>
          <a:xfrm>
            <a:off x="3647114" y="655718"/>
            <a:ext cx="97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w Cen MT" panose="020B0602020104020603" pitchFamily="34" charset="0"/>
              </a:rPr>
              <a:t>ZEE SM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1E732796-451D-4FA7-A255-8F63B93E3374}"/>
              </a:ext>
            </a:extLst>
          </p:cNvPr>
          <p:cNvCxnSpPr>
            <a:cxnSpLocks/>
          </p:cNvCxnSpPr>
          <p:nvPr/>
        </p:nvCxnSpPr>
        <p:spPr>
          <a:xfrm>
            <a:off x="3752791" y="1005007"/>
            <a:ext cx="940218" cy="0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CuadroTexto 203">
            <a:extLst>
              <a:ext uri="{FF2B5EF4-FFF2-40B4-BE49-F238E27FC236}">
                <a16:creationId xmlns:a16="http://schemas.microsoft.com/office/drawing/2014/main" id="{E126E0A2-2A44-4B16-BFD7-E8982B67AD2C}"/>
              </a:ext>
            </a:extLst>
          </p:cNvPr>
          <p:cNvSpPr txBox="1"/>
          <p:nvPr/>
        </p:nvSpPr>
        <p:spPr>
          <a:xfrm>
            <a:off x="4705762" y="647083"/>
            <a:ext cx="116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w Cen MT" panose="020B0602020104020603" pitchFamily="34" charset="0"/>
              </a:rPr>
              <a:t>CAPUSO</a:t>
            </a:r>
          </a:p>
        </p:txBody>
      </p:sp>
      <p:cxnSp>
        <p:nvCxnSpPr>
          <p:cNvPr id="205" name="Conector recto de flecha 204">
            <a:extLst>
              <a:ext uri="{FF2B5EF4-FFF2-40B4-BE49-F238E27FC236}">
                <a16:creationId xmlns:a16="http://schemas.microsoft.com/office/drawing/2014/main" id="{FEA155AC-C0CC-4EFE-8253-C4A9B533E31B}"/>
              </a:ext>
            </a:extLst>
          </p:cNvPr>
          <p:cNvCxnSpPr>
            <a:cxnSpLocks/>
          </p:cNvCxnSpPr>
          <p:nvPr/>
        </p:nvCxnSpPr>
        <p:spPr>
          <a:xfrm>
            <a:off x="5735383" y="856694"/>
            <a:ext cx="945623" cy="0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CuadroTexto 215">
            <a:extLst>
              <a:ext uri="{FF2B5EF4-FFF2-40B4-BE49-F238E27FC236}">
                <a16:creationId xmlns:a16="http://schemas.microsoft.com/office/drawing/2014/main" id="{FAAA4D6E-2D2D-49B3-BEF4-319BA9C3DF61}"/>
              </a:ext>
            </a:extLst>
          </p:cNvPr>
          <p:cNvSpPr txBox="1"/>
          <p:nvPr/>
        </p:nvSpPr>
        <p:spPr>
          <a:xfrm>
            <a:off x="6709273" y="566028"/>
            <a:ext cx="1432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Tw Cen MT" panose="020B0602020104020603" pitchFamily="34" charset="0"/>
              </a:rPr>
              <a:t>El Territorio es </a:t>
            </a:r>
            <a:r>
              <a:rPr lang="es-ES" sz="1600" b="1" dirty="0">
                <a:latin typeface="Tw Cen MT" panose="020B0602020104020603" pitchFamily="34" charset="0"/>
              </a:rPr>
              <a:t>APTO</a:t>
            </a:r>
            <a:r>
              <a:rPr lang="es-ES" sz="1600" dirty="0">
                <a:latin typeface="Tw Cen MT" panose="020B0602020104020603" pitchFamily="34" charset="0"/>
              </a:rPr>
              <a:t> para…</a:t>
            </a:r>
          </a:p>
        </p:txBody>
      </p:sp>
      <p:grpSp>
        <p:nvGrpSpPr>
          <p:cNvPr id="503" name="Grupo 502">
            <a:extLst>
              <a:ext uri="{FF2B5EF4-FFF2-40B4-BE49-F238E27FC236}">
                <a16:creationId xmlns:a16="http://schemas.microsoft.com/office/drawing/2014/main" id="{F26083FA-47D9-4578-9304-9A694D0F8650}"/>
              </a:ext>
            </a:extLst>
          </p:cNvPr>
          <p:cNvGrpSpPr/>
          <p:nvPr/>
        </p:nvGrpSpPr>
        <p:grpSpPr>
          <a:xfrm>
            <a:off x="105584" y="2413593"/>
            <a:ext cx="8989473" cy="3071209"/>
            <a:chOff x="82512" y="1016073"/>
            <a:chExt cx="8989473" cy="3071209"/>
          </a:xfrm>
        </p:grpSpPr>
        <p:grpSp>
          <p:nvGrpSpPr>
            <p:cNvPr id="521" name="Grupo 520">
              <a:extLst>
                <a:ext uri="{FF2B5EF4-FFF2-40B4-BE49-F238E27FC236}">
                  <a16:creationId xmlns:a16="http://schemas.microsoft.com/office/drawing/2014/main" id="{989A9167-E3E2-490F-AE91-C045642B5941}"/>
                </a:ext>
              </a:extLst>
            </p:cNvPr>
            <p:cNvGrpSpPr/>
            <p:nvPr/>
          </p:nvGrpSpPr>
          <p:grpSpPr>
            <a:xfrm>
              <a:off x="5206810" y="2706240"/>
              <a:ext cx="3865175" cy="1381042"/>
              <a:chOff x="5206810" y="3593241"/>
              <a:chExt cx="3865175" cy="1381042"/>
            </a:xfrm>
          </p:grpSpPr>
          <p:pic>
            <p:nvPicPr>
              <p:cNvPr id="537" name="Imagen 536">
                <a:extLst>
                  <a:ext uri="{FF2B5EF4-FFF2-40B4-BE49-F238E27FC236}">
                    <a16:creationId xmlns:a16="http://schemas.microsoft.com/office/drawing/2014/main" id="{261DFBA2-BE84-4EE5-B9A5-B8C229C5C9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06810" y="3645376"/>
                <a:ext cx="486000" cy="459879"/>
              </a:xfrm>
              <a:prstGeom prst="ellipse">
                <a:avLst/>
              </a:prstGeom>
              <a:ln w="38100" cap="rnd">
                <a:solidFill>
                  <a:schemeClr val="accent3">
                    <a:lumMod val="75000"/>
                  </a:schemeClr>
                </a:solidFill>
              </a:ln>
              <a:effectLst/>
            </p:spPr>
          </p:pic>
          <p:pic>
            <p:nvPicPr>
              <p:cNvPr id="538" name="Imagen 537">
                <a:extLst>
                  <a:ext uri="{FF2B5EF4-FFF2-40B4-BE49-F238E27FC236}">
                    <a16:creationId xmlns:a16="http://schemas.microsoft.com/office/drawing/2014/main" id="{CEB39E48-9886-4311-BC26-83B5206898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76439" y="3593241"/>
                <a:ext cx="486000" cy="474926"/>
              </a:xfrm>
              <a:prstGeom prst="ellipse">
                <a:avLst/>
              </a:prstGeom>
              <a:ln w="38100" cap="rnd">
                <a:solidFill>
                  <a:schemeClr val="accent3">
                    <a:lumMod val="75000"/>
                  </a:schemeClr>
                </a:solidFill>
              </a:ln>
              <a:effectLst/>
            </p:spPr>
          </p:pic>
          <p:pic>
            <p:nvPicPr>
              <p:cNvPr id="539" name="Imagen 538">
                <a:extLst>
                  <a:ext uri="{FF2B5EF4-FFF2-40B4-BE49-F238E27FC236}">
                    <a16:creationId xmlns:a16="http://schemas.microsoft.com/office/drawing/2014/main" id="{9910DE6D-0F59-41C5-A214-6889611F97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43085" y="3950604"/>
                <a:ext cx="486000" cy="474777"/>
              </a:xfrm>
              <a:prstGeom prst="ellipse">
                <a:avLst/>
              </a:prstGeom>
              <a:ln w="38100" cap="rnd">
                <a:solidFill>
                  <a:schemeClr val="accent3">
                    <a:lumMod val="75000"/>
                  </a:schemeClr>
                </a:solidFill>
              </a:ln>
              <a:effectLst/>
            </p:spPr>
          </p:pic>
          <p:pic>
            <p:nvPicPr>
              <p:cNvPr id="540" name="Imagen 539">
                <a:extLst>
                  <a:ext uri="{FF2B5EF4-FFF2-40B4-BE49-F238E27FC236}">
                    <a16:creationId xmlns:a16="http://schemas.microsoft.com/office/drawing/2014/main" id="{2416F779-8888-47DE-B199-5D82535CF3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85985" y="4530048"/>
                <a:ext cx="486000" cy="444235"/>
              </a:xfrm>
              <a:prstGeom prst="ellipse">
                <a:avLst/>
              </a:prstGeom>
              <a:ln w="38100" cap="rnd">
                <a:solidFill>
                  <a:schemeClr val="accent3">
                    <a:lumMod val="75000"/>
                  </a:schemeClr>
                </a:solidFill>
              </a:ln>
              <a:effectLst/>
            </p:spPr>
          </p:pic>
          <p:pic>
            <p:nvPicPr>
              <p:cNvPr id="541" name="Imagen 540">
                <a:extLst>
                  <a:ext uri="{FF2B5EF4-FFF2-40B4-BE49-F238E27FC236}">
                    <a16:creationId xmlns:a16="http://schemas.microsoft.com/office/drawing/2014/main" id="{DC137359-05E8-4FD7-B07F-684F235D7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93942" y="4242611"/>
                <a:ext cx="486000" cy="469168"/>
              </a:xfrm>
              <a:prstGeom prst="ellipse">
                <a:avLst/>
              </a:prstGeom>
              <a:ln w="38100" cap="rnd">
                <a:solidFill>
                  <a:schemeClr val="accent3">
                    <a:lumMod val="75000"/>
                  </a:schemeClr>
                </a:solidFill>
              </a:ln>
              <a:effectLst/>
            </p:spPr>
          </p:pic>
          <p:pic>
            <p:nvPicPr>
              <p:cNvPr id="542" name="Imagen 541">
                <a:extLst>
                  <a:ext uri="{FF2B5EF4-FFF2-40B4-BE49-F238E27FC236}">
                    <a16:creationId xmlns:a16="http://schemas.microsoft.com/office/drawing/2014/main" id="{F513EB81-CA35-4B7B-AE0E-01CE2911B6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93252" y="4380272"/>
                <a:ext cx="486000" cy="447812"/>
              </a:xfrm>
              <a:prstGeom prst="ellipse">
                <a:avLst/>
              </a:prstGeom>
              <a:ln w="38100" cap="rnd">
                <a:solidFill>
                  <a:schemeClr val="accent3">
                    <a:lumMod val="75000"/>
                  </a:schemeClr>
                </a:solidFill>
              </a:ln>
              <a:effectLst/>
            </p:spPr>
          </p:pic>
          <p:pic>
            <p:nvPicPr>
              <p:cNvPr id="543" name="Imagen 542">
                <a:extLst>
                  <a:ext uri="{FF2B5EF4-FFF2-40B4-BE49-F238E27FC236}">
                    <a16:creationId xmlns:a16="http://schemas.microsoft.com/office/drawing/2014/main" id="{885B0B96-F2C9-479A-B797-F508E1CE69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32624" y="4077794"/>
                <a:ext cx="486000" cy="452317"/>
              </a:xfrm>
              <a:prstGeom prst="ellipse">
                <a:avLst/>
              </a:prstGeom>
              <a:ln w="38100" cap="rnd">
                <a:solidFill>
                  <a:schemeClr val="accent3">
                    <a:lumMod val="75000"/>
                  </a:schemeClr>
                </a:solidFill>
              </a:ln>
              <a:effectLst/>
            </p:spPr>
          </p:pic>
        </p:grpSp>
        <p:grpSp>
          <p:nvGrpSpPr>
            <p:cNvPr id="522" name="Grupo 521">
              <a:extLst>
                <a:ext uri="{FF2B5EF4-FFF2-40B4-BE49-F238E27FC236}">
                  <a16:creationId xmlns:a16="http://schemas.microsoft.com/office/drawing/2014/main" id="{561128BD-793D-4664-A72B-8C11E099FB44}"/>
                </a:ext>
              </a:extLst>
            </p:cNvPr>
            <p:cNvGrpSpPr/>
            <p:nvPr/>
          </p:nvGrpSpPr>
          <p:grpSpPr>
            <a:xfrm>
              <a:off x="82512" y="1016073"/>
              <a:ext cx="2959841" cy="1181736"/>
              <a:chOff x="82512" y="1903074"/>
              <a:chExt cx="2959841" cy="1181736"/>
            </a:xfrm>
          </p:grpSpPr>
          <p:pic>
            <p:nvPicPr>
              <p:cNvPr id="530" name="Imagen 529">
                <a:extLst>
                  <a:ext uri="{FF2B5EF4-FFF2-40B4-BE49-F238E27FC236}">
                    <a16:creationId xmlns:a16="http://schemas.microsoft.com/office/drawing/2014/main" id="{16CCB053-E2D6-4F7C-BF13-D2358F308B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94346" y="2308202"/>
                <a:ext cx="468722" cy="444287"/>
              </a:xfrm>
              <a:prstGeom prst="ellipse">
                <a:avLst/>
              </a:prstGeom>
              <a:ln w="38100" cap="rnd">
                <a:solidFill>
                  <a:srgbClr val="C00000"/>
                </a:solidFill>
              </a:ln>
              <a:effectLst/>
            </p:spPr>
          </p:pic>
          <p:pic>
            <p:nvPicPr>
              <p:cNvPr id="531" name="Imagen 530">
                <a:extLst>
                  <a:ext uri="{FF2B5EF4-FFF2-40B4-BE49-F238E27FC236}">
                    <a16:creationId xmlns:a16="http://schemas.microsoft.com/office/drawing/2014/main" id="{8D312DC0-789C-4277-9287-F8E6E472B4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14851" y="2151158"/>
                <a:ext cx="438491" cy="418407"/>
              </a:xfrm>
              <a:prstGeom prst="ellipse">
                <a:avLst/>
              </a:prstGeom>
              <a:ln w="38100" cap="rnd">
                <a:solidFill>
                  <a:srgbClr val="C00000"/>
                </a:solidFill>
              </a:ln>
              <a:effectLst/>
            </p:spPr>
          </p:pic>
          <p:pic>
            <p:nvPicPr>
              <p:cNvPr id="532" name="Imagen 531">
                <a:extLst>
                  <a:ext uri="{FF2B5EF4-FFF2-40B4-BE49-F238E27FC236}">
                    <a16:creationId xmlns:a16="http://schemas.microsoft.com/office/drawing/2014/main" id="{89D153C7-A837-41D6-9642-50981F95A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4019" y="1903074"/>
                <a:ext cx="424710" cy="404843"/>
              </a:xfrm>
              <a:prstGeom prst="ellipse">
                <a:avLst/>
              </a:prstGeom>
              <a:ln w="38100" cap="rnd">
                <a:solidFill>
                  <a:srgbClr val="C00000"/>
                </a:solidFill>
              </a:ln>
              <a:effectLst/>
            </p:spPr>
          </p:pic>
          <p:pic>
            <p:nvPicPr>
              <p:cNvPr id="533" name="Imagen 532">
                <a:extLst>
                  <a:ext uri="{FF2B5EF4-FFF2-40B4-BE49-F238E27FC236}">
                    <a16:creationId xmlns:a16="http://schemas.microsoft.com/office/drawing/2014/main" id="{3B19BC96-BF94-40EA-83F5-0F1F255406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56353" y="2636801"/>
                <a:ext cx="486000" cy="448009"/>
              </a:xfrm>
              <a:prstGeom prst="ellipse">
                <a:avLst/>
              </a:prstGeom>
              <a:ln w="38100" cap="rnd">
                <a:solidFill>
                  <a:srgbClr val="C00000"/>
                </a:solidFill>
              </a:ln>
              <a:effectLst/>
            </p:spPr>
          </p:pic>
          <p:pic>
            <p:nvPicPr>
              <p:cNvPr id="534" name="Imagen 533">
                <a:extLst>
                  <a:ext uri="{FF2B5EF4-FFF2-40B4-BE49-F238E27FC236}">
                    <a16:creationId xmlns:a16="http://schemas.microsoft.com/office/drawing/2014/main" id="{00226E86-52D8-4C48-A285-92D910ADFC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512" y="1990597"/>
                <a:ext cx="486000" cy="453311"/>
              </a:xfrm>
              <a:prstGeom prst="ellipse">
                <a:avLst/>
              </a:prstGeom>
              <a:ln w="38100" cap="rnd">
                <a:solidFill>
                  <a:srgbClr val="C00000"/>
                </a:solidFill>
              </a:ln>
              <a:effectLst/>
            </p:spPr>
          </p:pic>
        </p:grpSp>
        <p:grpSp>
          <p:nvGrpSpPr>
            <p:cNvPr id="523" name="Grupo 522">
              <a:extLst>
                <a:ext uri="{FF2B5EF4-FFF2-40B4-BE49-F238E27FC236}">
                  <a16:creationId xmlns:a16="http://schemas.microsoft.com/office/drawing/2014/main" id="{C1841A3B-0AA0-48AC-AEF1-C974DDBCFA68}"/>
                </a:ext>
              </a:extLst>
            </p:cNvPr>
            <p:cNvGrpSpPr/>
            <p:nvPr/>
          </p:nvGrpSpPr>
          <p:grpSpPr>
            <a:xfrm>
              <a:off x="3134264" y="1916704"/>
              <a:ext cx="2034865" cy="1067841"/>
              <a:chOff x="3039696" y="1849527"/>
              <a:chExt cx="2034865" cy="1067841"/>
            </a:xfrm>
          </p:grpSpPr>
          <p:pic>
            <p:nvPicPr>
              <p:cNvPr id="524" name="Imagen 523">
                <a:extLst>
                  <a:ext uri="{FF2B5EF4-FFF2-40B4-BE49-F238E27FC236}">
                    <a16:creationId xmlns:a16="http://schemas.microsoft.com/office/drawing/2014/main" id="{958CD580-D7B2-4AF1-9B14-89FABB2905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87111" y="2474954"/>
                <a:ext cx="487450" cy="442414"/>
              </a:xfrm>
              <a:prstGeom prst="ellipse">
                <a:avLst/>
              </a:prstGeom>
              <a:ln w="38100" cap="rnd">
                <a:solidFill>
                  <a:schemeClr val="accent5">
                    <a:lumMod val="50000"/>
                  </a:schemeClr>
                </a:solidFill>
              </a:ln>
              <a:effectLst/>
            </p:spPr>
          </p:pic>
          <p:pic>
            <p:nvPicPr>
              <p:cNvPr id="525" name="Imagen 524">
                <a:extLst>
                  <a:ext uri="{FF2B5EF4-FFF2-40B4-BE49-F238E27FC236}">
                    <a16:creationId xmlns:a16="http://schemas.microsoft.com/office/drawing/2014/main" id="{543A3BEC-A06B-414B-BF33-19950804E6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439"/>
              <a:stretch/>
            </p:blipFill>
            <p:spPr>
              <a:xfrm>
                <a:off x="3039696" y="1849527"/>
                <a:ext cx="486000" cy="494764"/>
              </a:xfrm>
              <a:prstGeom prst="ellipse">
                <a:avLst/>
              </a:prstGeom>
              <a:ln w="38100" cap="rnd">
                <a:solidFill>
                  <a:schemeClr val="accent5">
                    <a:lumMod val="50000"/>
                  </a:schemeClr>
                </a:solidFill>
              </a:ln>
              <a:effectLst/>
            </p:spPr>
          </p:pic>
          <p:pic>
            <p:nvPicPr>
              <p:cNvPr id="526" name="Imagen 525">
                <a:extLst>
                  <a:ext uri="{FF2B5EF4-FFF2-40B4-BE49-F238E27FC236}">
                    <a16:creationId xmlns:a16="http://schemas.microsoft.com/office/drawing/2014/main" id="{31F835A0-0E4C-4D80-97B0-B7447B5220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76160" y="2119251"/>
                <a:ext cx="486000" cy="445079"/>
              </a:xfrm>
              <a:prstGeom prst="ellipse">
                <a:avLst/>
              </a:prstGeom>
              <a:ln w="38100" cap="rnd">
                <a:solidFill>
                  <a:schemeClr val="accent5">
                    <a:lumMod val="50000"/>
                  </a:schemeClr>
                </a:solidFill>
              </a:ln>
              <a:effectLst/>
            </p:spPr>
          </p:pic>
          <p:pic>
            <p:nvPicPr>
              <p:cNvPr id="527" name="Imagen 526">
                <a:extLst>
                  <a:ext uri="{FF2B5EF4-FFF2-40B4-BE49-F238E27FC236}">
                    <a16:creationId xmlns:a16="http://schemas.microsoft.com/office/drawing/2014/main" id="{C9D63A11-1125-41E4-99F8-A122F8034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66499" y="2055928"/>
                <a:ext cx="486000" cy="479280"/>
              </a:xfrm>
              <a:prstGeom prst="ellipse">
                <a:avLst/>
              </a:prstGeom>
              <a:ln w="38100" cap="rnd">
                <a:solidFill>
                  <a:schemeClr val="accent5">
                    <a:lumMod val="50000"/>
                  </a:schemeClr>
                </a:solidFill>
              </a:ln>
              <a:effectLst/>
            </p:spPr>
          </p:pic>
        </p:grpSp>
      </p:grpSp>
      <p:sp>
        <p:nvSpPr>
          <p:cNvPr id="695" name="Rectángulo 694">
            <a:extLst>
              <a:ext uri="{FF2B5EF4-FFF2-40B4-BE49-F238E27FC236}">
                <a16:creationId xmlns:a16="http://schemas.microsoft.com/office/drawing/2014/main" id="{58871AE7-E931-4DC6-B78E-48FC8CEDF1DF}"/>
              </a:ext>
            </a:extLst>
          </p:cNvPr>
          <p:cNvSpPr/>
          <p:nvPr/>
        </p:nvSpPr>
        <p:spPr>
          <a:xfrm>
            <a:off x="923710" y="6184570"/>
            <a:ext cx="1008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tx2"/>
                </a:solidFill>
                <a:latin typeface="Tw Cen MT" panose="020B0602020104020603" pitchFamily="34" charset="0"/>
              </a:rPr>
              <a:t>Perú al 2030</a:t>
            </a:r>
            <a:endParaRPr lang="es-ES" sz="1200" b="1" dirty="0"/>
          </a:p>
        </p:txBody>
      </p:sp>
      <p:sp>
        <p:nvSpPr>
          <p:cNvPr id="696" name="Flecha: hacia arriba 695">
            <a:extLst>
              <a:ext uri="{FF2B5EF4-FFF2-40B4-BE49-F238E27FC236}">
                <a16:creationId xmlns:a16="http://schemas.microsoft.com/office/drawing/2014/main" id="{27ABE55F-E20E-4FDA-BA41-3F4F8674C1E8}"/>
              </a:ext>
            </a:extLst>
          </p:cNvPr>
          <p:cNvSpPr/>
          <p:nvPr/>
        </p:nvSpPr>
        <p:spPr>
          <a:xfrm rot="10800000">
            <a:off x="736435" y="6353164"/>
            <a:ext cx="179881" cy="279460"/>
          </a:xfrm>
          <a:prstGeom prst="upArrow">
            <a:avLst>
              <a:gd name="adj1" fmla="val 36763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7" name="Rectángulo 696">
            <a:extLst>
              <a:ext uri="{FF2B5EF4-FFF2-40B4-BE49-F238E27FC236}">
                <a16:creationId xmlns:a16="http://schemas.microsoft.com/office/drawing/2014/main" id="{1580198A-2F28-4C51-84CA-C1472C58C457}"/>
              </a:ext>
            </a:extLst>
          </p:cNvPr>
          <p:cNvSpPr/>
          <p:nvPr/>
        </p:nvSpPr>
        <p:spPr>
          <a:xfrm>
            <a:off x="856233" y="6304253"/>
            <a:ext cx="9108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b="1" dirty="0">
                <a:solidFill>
                  <a:schemeClr val="tx2"/>
                </a:solidFill>
                <a:latin typeface="Tw Cen MT" panose="020B0602020104020603" pitchFamily="34" charset="0"/>
              </a:rPr>
              <a:t>30%</a:t>
            </a:r>
            <a:endParaRPr lang="es-ES" sz="2500" b="1" dirty="0"/>
          </a:p>
        </p:txBody>
      </p:sp>
      <p:sp>
        <p:nvSpPr>
          <p:cNvPr id="699" name="Rectángulo 698">
            <a:extLst>
              <a:ext uri="{FF2B5EF4-FFF2-40B4-BE49-F238E27FC236}">
                <a16:creationId xmlns:a16="http://schemas.microsoft.com/office/drawing/2014/main" id="{54CD00FF-97BC-449E-A5B6-0BBC313055A7}"/>
              </a:ext>
            </a:extLst>
          </p:cNvPr>
          <p:cNvSpPr/>
          <p:nvPr/>
        </p:nvSpPr>
        <p:spPr>
          <a:xfrm>
            <a:off x="1491399" y="6395566"/>
            <a:ext cx="524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tx2"/>
                </a:solidFill>
                <a:latin typeface="Tw Cen MT" panose="020B0602020104020603" pitchFamily="34" charset="0"/>
              </a:rPr>
              <a:t>GEI</a:t>
            </a:r>
            <a:endParaRPr lang="es-ES" sz="1600" b="1" dirty="0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324C5648-60B1-4380-8BF1-BEC13DA5B7B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3" y="6197868"/>
            <a:ext cx="531498" cy="555226"/>
          </a:xfrm>
          <a:prstGeom prst="rect">
            <a:avLst/>
          </a:prstGeom>
        </p:spPr>
      </p:pic>
      <p:sp>
        <p:nvSpPr>
          <p:cNvPr id="834" name="Rectángulo: esquinas redondeadas 833">
            <a:extLst>
              <a:ext uri="{FF2B5EF4-FFF2-40B4-BE49-F238E27FC236}">
                <a16:creationId xmlns:a16="http://schemas.microsoft.com/office/drawing/2014/main" id="{9B61E863-1B05-457A-8637-000136087DFB}"/>
              </a:ext>
            </a:extLst>
          </p:cNvPr>
          <p:cNvSpPr/>
          <p:nvPr/>
        </p:nvSpPr>
        <p:spPr>
          <a:xfrm flipH="1">
            <a:off x="59271" y="6161171"/>
            <a:ext cx="45719" cy="63129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ángulo 54">
            <a:extLst>
              <a:ext uri="{FF2B5EF4-FFF2-40B4-BE49-F238E27FC236}">
                <a16:creationId xmlns:a16="http://schemas.microsoft.com/office/drawing/2014/main" id="{0B40D149-04CB-4A3F-8513-5CCA4BCC67C0}"/>
              </a:ext>
            </a:extLst>
          </p:cNvPr>
          <p:cNvSpPr/>
          <p:nvPr/>
        </p:nvSpPr>
        <p:spPr>
          <a:xfrm>
            <a:off x="188970" y="4065447"/>
            <a:ext cx="8613660" cy="83334"/>
          </a:xfrm>
          <a:prstGeom prst="rect">
            <a:avLst/>
          </a:prstGeom>
          <a:solidFill>
            <a:srgbClr val="9BA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Forma libre: forma 92">
            <a:extLst>
              <a:ext uri="{FF2B5EF4-FFF2-40B4-BE49-F238E27FC236}">
                <a16:creationId xmlns:a16="http://schemas.microsoft.com/office/drawing/2014/main" id="{6F4B3186-8200-4FCA-B91C-58277B980438}"/>
              </a:ext>
            </a:extLst>
          </p:cNvPr>
          <p:cNvSpPr/>
          <p:nvPr/>
        </p:nvSpPr>
        <p:spPr>
          <a:xfrm>
            <a:off x="-1" y="0"/>
            <a:ext cx="1819267" cy="564506"/>
          </a:xfrm>
          <a:custGeom>
            <a:avLst/>
            <a:gdLst>
              <a:gd name="connsiteX0" fmla="*/ 0 w 1828222"/>
              <a:gd name="connsiteY0" fmla="*/ 0 h 564506"/>
              <a:gd name="connsiteX1" fmla="*/ 1545969 w 1828222"/>
              <a:gd name="connsiteY1" fmla="*/ 0 h 564506"/>
              <a:gd name="connsiteX2" fmla="*/ 1828222 w 1828222"/>
              <a:gd name="connsiteY2" fmla="*/ 282253 h 564506"/>
              <a:gd name="connsiteX3" fmla="*/ 1545969 w 1828222"/>
              <a:gd name="connsiteY3" fmla="*/ 564506 h 564506"/>
              <a:gd name="connsiteX4" fmla="*/ 0 w 1828222"/>
              <a:gd name="connsiteY4" fmla="*/ 564506 h 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222" h="564506">
                <a:moveTo>
                  <a:pt x="0" y="0"/>
                </a:moveTo>
                <a:lnTo>
                  <a:pt x="1545969" y="0"/>
                </a:lnTo>
                <a:cubicBezTo>
                  <a:pt x="1701853" y="0"/>
                  <a:pt x="1828222" y="126369"/>
                  <a:pt x="1828222" y="282253"/>
                </a:cubicBezTo>
                <a:cubicBezTo>
                  <a:pt x="1828222" y="438137"/>
                  <a:pt x="1701853" y="564506"/>
                  <a:pt x="1545969" y="564506"/>
                </a:cubicBezTo>
                <a:lnTo>
                  <a:pt x="0" y="564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4" name="Imagen 93">
            <a:extLst>
              <a:ext uri="{FF2B5EF4-FFF2-40B4-BE49-F238E27FC236}">
                <a16:creationId xmlns:a16="http://schemas.microsoft.com/office/drawing/2014/main" id="{0A138026-08C7-4CC9-9658-ED84BD0343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6" y="62539"/>
            <a:ext cx="1583549" cy="422509"/>
          </a:xfrm>
          <a:prstGeom prst="rect">
            <a:avLst/>
          </a:prstGeom>
        </p:spPr>
      </p:pic>
      <p:sp>
        <p:nvSpPr>
          <p:cNvPr id="95" name="Rectángulo 94">
            <a:extLst>
              <a:ext uri="{FF2B5EF4-FFF2-40B4-BE49-F238E27FC236}">
                <a16:creationId xmlns:a16="http://schemas.microsoft.com/office/drawing/2014/main" id="{540CA6F7-4268-4BE0-904F-9E69AFA8E6F3}"/>
              </a:ext>
            </a:extLst>
          </p:cNvPr>
          <p:cNvSpPr/>
          <p:nvPr/>
        </p:nvSpPr>
        <p:spPr>
          <a:xfrm>
            <a:off x="-8953" y="564172"/>
            <a:ext cx="312351" cy="54877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1F9A4F10-305B-44EB-8DE4-1CADF6E05133}"/>
              </a:ext>
            </a:extLst>
          </p:cNvPr>
          <p:cNvSpPr txBox="1"/>
          <p:nvPr/>
        </p:nvSpPr>
        <p:spPr>
          <a:xfrm>
            <a:off x="1819266" y="363762"/>
            <a:ext cx="7324734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del Desarrollo Económico Regional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3F6282F2-5F95-40C6-AB0C-34DBD1904D79}"/>
              </a:ext>
            </a:extLst>
          </p:cNvPr>
          <p:cNvSpPr txBox="1"/>
          <p:nvPr/>
        </p:nvSpPr>
        <p:spPr>
          <a:xfrm>
            <a:off x="1819266" y="9204"/>
            <a:ext cx="7324734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chemeClr val="tx1"/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Planeamiento Estratégico </a:t>
            </a:r>
          </a:p>
        </p:txBody>
      </p: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AB716B81-8BC5-4AF5-9C6B-FE9D1476CA64}"/>
              </a:ext>
            </a:extLst>
          </p:cNvPr>
          <p:cNvGrpSpPr/>
          <p:nvPr/>
        </p:nvGrpSpPr>
        <p:grpSpPr>
          <a:xfrm>
            <a:off x="1200204" y="833113"/>
            <a:ext cx="6718106" cy="827584"/>
            <a:chOff x="176437" y="591303"/>
            <a:chExt cx="8768212" cy="1080132"/>
          </a:xfrm>
        </p:grpSpPr>
        <p:grpSp>
          <p:nvGrpSpPr>
            <p:cNvPr id="101" name="Grupo 100">
              <a:extLst>
                <a:ext uri="{FF2B5EF4-FFF2-40B4-BE49-F238E27FC236}">
                  <a16:creationId xmlns:a16="http://schemas.microsoft.com/office/drawing/2014/main" id="{3556F746-EEE9-4FF3-8AA2-56CFA0E2A4A3}"/>
                </a:ext>
              </a:extLst>
            </p:cNvPr>
            <p:cNvGrpSpPr/>
            <p:nvPr/>
          </p:nvGrpSpPr>
          <p:grpSpPr>
            <a:xfrm>
              <a:off x="1825016" y="591303"/>
              <a:ext cx="5464305" cy="1080132"/>
              <a:chOff x="1825016" y="591303"/>
              <a:chExt cx="5464305" cy="1080132"/>
            </a:xfrm>
          </p:grpSpPr>
          <p:sp>
            <p:nvSpPr>
              <p:cNvPr id="121" name="Rectángulo: esquinas redondeadas 120">
                <a:extLst>
                  <a:ext uri="{FF2B5EF4-FFF2-40B4-BE49-F238E27FC236}">
                    <a16:creationId xmlns:a16="http://schemas.microsoft.com/office/drawing/2014/main" id="{99A6BF08-FBFA-4DE2-85BB-B8403EB83246}"/>
                  </a:ext>
                </a:extLst>
              </p:cNvPr>
              <p:cNvSpPr/>
              <p:nvPr/>
            </p:nvSpPr>
            <p:spPr>
              <a:xfrm>
                <a:off x="1825016" y="591303"/>
                <a:ext cx="5464305" cy="1080132"/>
              </a:xfrm>
              <a:prstGeom prst="roundRect">
                <a:avLst>
                  <a:gd name="adj" fmla="val 50000"/>
                </a:avLst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122" name="Imagen 121">
                <a:extLst>
                  <a:ext uri="{FF2B5EF4-FFF2-40B4-BE49-F238E27FC236}">
                    <a16:creationId xmlns:a16="http://schemas.microsoft.com/office/drawing/2014/main" id="{A47A891B-D2F4-4159-88C0-88929E96D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3140" y="597685"/>
                <a:ext cx="4508189" cy="545438"/>
              </a:xfrm>
              <a:prstGeom prst="rect">
                <a:avLst/>
              </a:prstGeom>
            </p:spPr>
          </p:pic>
        </p:grpSp>
        <p:grpSp>
          <p:nvGrpSpPr>
            <p:cNvPr id="102" name="Grupo 101">
              <a:extLst>
                <a:ext uri="{FF2B5EF4-FFF2-40B4-BE49-F238E27FC236}">
                  <a16:creationId xmlns:a16="http://schemas.microsoft.com/office/drawing/2014/main" id="{FE610245-71DF-4385-9FB2-84B0482DB64C}"/>
                </a:ext>
              </a:extLst>
            </p:cNvPr>
            <p:cNvGrpSpPr/>
            <p:nvPr/>
          </p:nvGrpSpPr>
          <p:grpSpPr>
            <a:xfrm>
              <a:off x="176437" y="1141894"/>
              <a:ext cx="8768212" cy="527919"/>
              <a:chOff x="176437" y="1142059"/>
              <a:chExt cx="8768212" cy="527919"/>
            </a:xfrm>
          </p:grpSpPr>
          <p:pic>
            <p:nvPicPr>
              <p:cNvPr id="103" name="Imagen 102">
                <a:extLst>
                  <a:ext uri="{FF2B5EF4-FFF2-40B4-BE49-F238E27FC236}">
                    <a16:creationId xmlns:a16="http://schemas.microsoft.com/office/drawing/2014/main" id="{4B8680FC-8E3D-4CA6-9050-AFAA6254C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437" y="1145326"/>
                <a:ext cx="524273" cy="524273"/>
              </a:xfrm>
              <a:prstGeom prst="rect">
                <a:avLst/>
              </a:prstGeom>
            </p:spPr>
          </p:pic>
          <p:pic>
            <p:nvPicPr>
              <p:cNvPr id="104" name="Imagen 103">
                <a:extLst>
                  <a:ext uri="{FF2B5EF4-FFF2-40B4-BE49-F238E27FC236}">
                    <a16:creationId xmlns:a16="http://schemas.microsoft.com/office/drawing/2014/main" id="{94AE84DF-8B19-4598-8C9D-06A8D4AF5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0710" y="1146168"/>
                <a:ext cx="523810" cy="523810"/>
              </a:xfrm>
              <a:prstGeom prst="rect">
                <a:avLst/>
              </a:prstGeom>
            </p:spPr>
          </p:pic>
          <p:pic>
            <p:nvPicPr>
              <p:cNvPr id="105" name="Imagen 104">
                <a:extLst>
                  <a:ext uri="{FF2B5EF4-FFF2-40B4-BE49-F238E27FC236}">
                    <a16:creationId xmlns:a16="http://schemas.microsoft.com/office/drawing/2014/main" id="{9E14BA2C-6D66-4DBC-AD82-0129A714C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24520" y="1147982"/>
                <a:ext cx="521782" cy="521782"/>
              </a:xfrm>
              <a:prstGeom prst="rect">
                <a:avLst/>
              </a:prstGeom>
            </p:spPr>
          </p:pic>
          <p:pic>
            <p:nvPicPr>
              <p:cNvPr id="107" name="Imagen 106">
                <a:extLst>
                  <a:ext uri="{FF2B5EF4-FFF2-40B4-BE49-F238E27FC236}">
                    <a16:creationId xmlns:a16="http://schemas.microsoft.com/office/drawing/2014/main" id="{B4E45E55-B506-4AFE-B1B4-021CFA347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6816" y="1149097"/>
                <a:ext cx="518121" cy="518121"/>
              </a:xfrm>
              <a:prstGeom prst="rect">
                <a:avLst/>
              </a:prstGeom>
            </p:spPr>
          </p:pic>
          <p:pic>
            <p:nvPicPr>
              <p:cNvPr id="108" name="Imagen 107">
                <a:extLst>
                  <a:ext uri="{FF2B5EF4-FFF2-40B4-BE49-F238E27FC236}">
                    <a16:creationId xmlns:a16="http://schemas.microsoft.com/office/drawing/2014/main" id="{0E81E9C8-A7AD-4ADF-93B5-23B3FF4F8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2004" y="1147350"/>
                <a:ext cx="518121" cy="518121"/>
              </a:xfrm>
              <a:prstGeom prst="rect">
                <a:avLst/>
              </a:prstGeom>
            </p:spPr>
          </p:pic>
          <p:pic>
            <p:nvPicPr>
              <p:cNvPr id="109" name="Imagen 108">
                <a:extLst>
                  <a:ext uri="{FF2B5EF4-FFF2-40B4-BE49-F238E27FC236}">
                    <a16:creationId xmlns:a16="http://schemas.microsoft.com/office/drawing/2014/main" id="{78A8D2D3-0691-4DD2-9E3D-DFF99C183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817" y="1148679"/>
                <a:ext cx="516767" cy="516767"/>
              </a:xfrm>
              <a:prstGeom prst="rect">
                <a:avLst/>
              </a:prstGeom>
            </p:spPr>
          </p:pic>
          <p:pic>
            <p:nvPicPr>
              <p:cNvPr id="110" name="Imagen 109">
                <a:extLst>
                  <a:ext uri="{FF2B5EF4-FFF2-40B4-BE49-F238E27FC236}">
                    <a16:creationId xmlns:a16="http://schemas.microsoft.com/office/drawing/2014/main" id="{6B52E482-B8EA-4F54-B865-4E38D9D4B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3005" y="1149097"/>
                <a:ext cx="512360" cy="512360"/>
              </a:xfrm>
              <a:prstGeom prst="rect">
                <a:avLst/>
              </a:prstGeom>
            </p:spPr>
          </p:pic>
          <p:pic>
            <p:nvPicPr>
              <p:cNvPr id="111" name="Imagen 110">
                <a:extLst>
                  <a:ext uri="{FF2B5EF4-FFF2-40B4-BE49-F238E27FC236}">
                    <a16:creationId xmlns:a16="http://schemas.microsoft.com/office/drawing/2014/main" id="{4C2B40FF-F5CB-450B-B2DC-D0803BB33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03154" y="1146542"/>
                <a:ext cx="516767" cy="516767"/>
              </a:xfrm>
              <a:prstGeom prst="rect">
                <a:avLst/>
              </a:prstGeom>
            </p:spPr>
          </p:pic>
          <p:pic>
            <p:nvPicPr>
              <p:cNvPr id="112" name="Imagen 111">
                <a:extLst>
                  <a:ext uri="{FF2B5EF4-FFF2-40B4-BE49-F238E27FC236}">
                    <a16:creationId xmlns:a16="http://schemas.microsoft.com/office/drawing/2014/main" id="{71E0F71A-28FC-4AB3-865A-016C6C585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8745" y="1142059"/>
                <a:ext cx="519281" cy="519281"/>
              </a:xfrm>
              <a:prstGeom prst="rect">
                <a:avLst/>
              </a:prstGeom>
            </p:spPr>
          </p:pic>
          <p:pic>
            <p:nvPicPr>
              <p:cNvPr id="113" name="Imagen 112">
                <a:extLst>
                  <a:ext uri="{FF2B5EF4-FFF2-40B4-BE49-F238E27FC236}">
                    <a16:creationId xmlns:a16="http://schemas.microsoft.com/office/drawing/2014/main" id="{55D78EB8-4B1D-4313-BA0B-171D11B90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37100" y="1145326"/>
                <a:ext cx="515444" cy="515444"/>
              </a:xfrm>
              <a:prstGeom prst="rect">
                <a:avLst/>
              </a:prstGeom>
            </p:spPr>
          </p:pic>
          <p:pic>
            <p:nvPicPr>
              <p:cNvPr id="114" name="Imagen 113">
                <a:extLst>
                  <a:ext uri="{FF2B5EF4-FFF2-40B4-BE49-F238E27FC236}">
                    <a16:creationId xmlns:a16="http://schemas.microsoft.com/office/drawing/2014/main" id="{3B1CB484-C95B-4416-8DB6-8F56381EB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52545" y="1144996"/>
                <a:ext cx="515444" cy="515444"/>
              </a:xfrm>
              <a:prstGeom prst="rect">
                <a:avLst/>
              </a:prstGeom>
            </p:spPr>
          </p:pic>
          <p:pic>
            <p:nvPicPr>
              <p:cNvPr id="115" name="Imagen 114">
                <a:extLst>
                  <a:ext uri="{FF2B5EF4-FFF2-40B4-BE49-F238E27FC236}">
                    <a16:creationId xmlns:a16="http://schemas.microsoft.com/office/drawing/2014/main" id="{7EEE11A0-FEAD-465A-87D3-5DE4D116E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68734" y="1145671"/>
                <a:ext cx="514769" cy="514769"/>
              </a:xfrm>
              <a:prstGeom prst="rect">
                <a:avLst/>
              </a:prstGeom>
            </p:spPr>
          </p:pic>
          <p:pic>
            <p:nvPicPr>
              <p:cNvPr id="116" name="Imagen 115">
                <a:extLst>
                  <a:ext uri="{FF2B5EF4-FFF2-40B4-BE49-F238E27FC236}">
                    <a16:creationId xmlns:a16="http://schemas.microsoft.com/office/drawing/2014/main" id="{29C05275-EC38-47A8-96FA-33FFC5F42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82508" y="1147158"/>
                <a:ext cx="513282" cy="513282"/>
              </a:xfrm>
              <a:prstGeom prst="rect">
                <a:avLst/>
              </a:prstGeom>
            </p:spPr>
          </p:pic>
          <p:pic>
            <p:nvPicPr>
              <p:cNvPr id="117" name="Imagen 116">
                <a:extLst>
                  <a:ext uri="{FF2B5EF4-FFF2-40B4-BE49-F238E27FC236}">
                    <a16:creationId xmlns:a16="http://schemas.microsoft.com/office/drawing/2014/main" id="{1697CFE7-806D-44A2-B37B-DBD030E12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95141" y="1147000"/>
                <a:ext cx="513282" cy="513282"/>
              </a:xfrm>
              <a:prstGeom prst="rect">
                <a:avLst/>
              </a:prstGeom>
            </p:spPr>
          </p:pic>
          <p:pic>
            <p:nvPicPr>
              <p:cNvPr id="118" name="Imagen 117">
                <a:extLst>
                  <a:ext uri="{FF2B5EF4-FFF2-40B4-BE49-F238E27FC236}">
                    <a16:creationId xmlns:a16="http://schemas.microsoft.com/office/drawing/2014/main" id="{FA201941-F2B4-4BA2-8555-7E1B78D2B1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07428" y="1148679"/>
                <a:ext cx="511603" cy="511603"/>
              </a:xfrm>
              <a:prstGeom prst="rect">
                <a:avLst/>
              </a:prstGeom>
            </p:spPr>
          </p:pic>
          <p:pic>
            <p:nvPicPr>
              <p:cNvPr id="119" name="Imagen 118">
                <a:extLst>
                  <a:ext uri="{FF2B5EF4-FFF2-40B4-BE49-F238E27FC236}">
                    <a16:creationId xmlns:a16="http://schemas.microsoft.com/office/drawing/2014/main" id="{A9514D2B-560E-4964-8EC4-701D4A37C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19031" y="1148580"/>
                <a:ext cx="511603" cy="511603"/>
              </a:xfrm>
              <a:prstGeom prst="rect">
                <a:avLst/>
              </a:prstGeom>
            </p:spPr>
          </p:pic>
          <p:pic>
            <p:nvPicPr>
              <p:cNvPr id="120" name="Imagen 119">
                <a:extLst>
                  <a:ext uri="{FF2B5EF4-FFF2-40B4-BE49-F238E27FC236}">
                    <a16:creationId xmlns:a16="http://schemas.microsoft.com/office/drawing/2014/main" id="{677331FD-4BF2-41F0-8D4A-130CE402A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30634" y="1146168"/>
                <a:ext cx="514015" cy="514015"/>
              </a:xfrm>
              <a:prstGeom prst="rect">
                <a:avLst/>
              </a:prstGeom>
            </p:spPr>
          </p:pic>
        </p:grpSp>
      </p:grpSp>
      <p:sp>
        <p:nvSpPr>
          <p:cNvPr id="125" name="Rectángulo: esquinas redondeadas 124">
            <a:extLst>
              <a:ext uri="{FF2B5EF4-FFF2-40B4-BE49-F238E27FC236}">
                <a16:creationId xmlns:a16="http://schemas.microsoft.com/office/drawing/2014/main" id="{EAC13469-7856-4FBB-927E-B3E6B4345F54}"/>
              </a:ext>
            </a:extLst>
          </p:cNvPr>
          <p:cNvSpPr/>
          <p:nvPr/>
        </p:nvSpPr>
        <p:spPr>
          <a:xfrm>
            <a:off x="1859593" y="1767477"/>
            <a:ext cx="6599269" cy="334012"/>
          </a:xfrm>
          <a:prstGeom prst="roundRect">
            <a:avLst>
              <a:gd name="adj" fmla="val 0"/>
            </a:avLst>
          </a:prstGeom>
          <a:solidFill>
            <a:srgbClr val="EBE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826242"/>
                </a:solidFill>
                <a:latin typeface="Tw Cen MT" panose="020B0602020104020603" pitchFamily="34" charset="0"/>
              </a:rPr>
              <a:t>Plan Bicentenario al 2021</a:t>
            </a:r>
          </a:p>
        </p:txBody>
      </p:sp>
      <p:sp>
        <p:nvSpPr>
          <p:cNvPr id="139" name="Rectángulo: esquinas redondeadas 138">
            <a:extLst>
              <a:ext uri="{FF2B5EF4-FFF2-40B4-BE49-F238E27FC236}">
                <a16:creationId xmlns:a16="http://schemas.microsoft.com/office/drawing/2014/main" id="{CD444A9A-7759-4A01-9827-2662C5DB928A}"/>
              </a:ext>
            </a:extLst>
          </p:cNvPr>
          <p:cNvSpPr/>
          <p:nvPr/>
        </p:nvSpPr>
        <p:spPr>
          <a:xfrm>
            <a:off x="1859593" y="2202379"/>
            <a:ext cx="6599269" cy="334012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Plan de Desarrollo Concertado Regional</a:t>
            </a:r>
          </a:p>
        </p:txBody>
      </p:sp>
      <p:sp>
        <p:nvSpPr>
          <p:cNvPr id="145" name="Rectángulo: esquinas redondeadas 144">
            <a:extLst>
              <a:ext uri="{FF2B5EF4-FFF2-40B4-BE49-F238E27FC236}">
                <a16:creationId xmlns:a16="http://schemas.microsoft.com/office/drawing/2014/main" id="{B04E9589-A19B-4943-8AE2-EB5D6539DFB8}"/>
              </a:ext>
            </a:extLst>
          </p:cNvPr>
          <p:cNvSpPr/>
          <p:nvPr/>
        </p:nvSpPr>
        <p:spPr>
          <a:xfrm>
            <a:off x="3782533" y="2514691"/>
            <a:ext cx="4676329" cy="334012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Plan Estratégico Institucional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8919D457-903F-41E9-BF1E-B9B747D29A94}"/>
              </a:ext>
            </a:extLst>
          </p:cNvPr>
          <p:cNvSpPr/>
          <p:nvPr/>
        </p:nvSpPr>
        <p:spPr>
          <a:xfrm>
            <a:off x="582956" y="2202379"/>
            <a:ext cx="1093843" cy="1709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Tw Cen MT" panose="020B0602020104020603" pitchFamily="34" charset="0"/>
              </a:rPr>
              <a:t>Política Territorial Regional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:a16="http://schemas.microsoft.com/office/drawing/2014/main" id="{0CA85881-6DB1-48BB-8A65-9A83D2B23666}"/>
              </a:ext>
            </a:extLst>
          </p:cNvPr>
          <p:cNvSpPr/>
          <p:nvPr/>
        </p:nvSpPr>
        <p:spPr>
          <a:xfrm>
            <a:off x="1860939" y="3247655"/>
            <a:ext cx="6599269" cy="68020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0"/>
              </a:rPr>
              <a:t>Lineamientos Estratégicos para la Promoción de Desarrollo Económico Bajo en Emisiones en la Región San Martín </a:t>
            </a:r>
          </a:p>
        </p:txBody>
      </p:sp>
      <p:grpSp>
        <p:nvGrpSpPr>
          <p:cNvPr id="152" name="Grupo 151">
            <a:extLst>
              <a:ext uri="{FF2B5EF4-FFF2-40B4-BE49-F238E27FC236}">
                <a16:creationId xmlns:a16="http://schemas.microsoft.com/office/drawing/2014/main" id="{4ED6BF1D-16B9-4C84-A0D8-CC3EF3F236B9}"/>
              </a:ext>
            </a:extLst>
          </p:cNvPr>
          <p:cNvGrpSpPr/>
          <p:nvPr/>
        </p:nvGrpSpPr>
        <p:grpSpPr>
          <a:xfrm>
            <a:off x="173909" y="4047405"/>
            <a:ext cx="8628721" cy="1815935"/>
            <a:chOff x="78779" y="3222994"/>
            <a:chExt cx="8903326" cy="2931684"/>
          </a:xfrm>
          <a:effectLst/>
        </p:grpSpPr>
        <p:grpSp>
          <p:nvGrpSpPr>
            <p:cNvPr id="153" name="Group 103">
              <a:extLst>
                <a:ext uri="{FF2B5EF4-FFF2-40B4-BE49-F238E27FC236}">
                  <a16:creationId xmlns:a16="http://schemas.microsoft.com/office/drawing/2014/main" id="{857E53FC-3484-4CFD-B3F4-0F882C4A6BAD}"/>
                </a:ext>
              </a:extLst>
            </p:cNvPr>
            <p:cNvGrpSpPr/>
            <p:nvPr/>
          </p:nvGrpSpPr>
          <p:grpSpPr>
            <a:xfrm>
              <a:off x="165851" y="3222994"/>
              <a:ext cx="1054820" cy="1306242"/>
              <a:chOff x="1409753" y="2103798"/>
              <a:chExt cx="1593162" cy="1972901"/>
            </a:xfrm>
          </p:grpSpPr>
          <p:sp>
            <p:nvSpPr>
              <p:cNvPr id="193" name="Rectangle: Top Corners Rounded 104">
                <a:extLst>
                  <a:ext uri="{FF2B5EF4-FFF2-40B4-BE49-F238E27FC236}">
                    <a16:creationId xmlns:a16="http://schemas.microsoft.com/office/drawing/2014/main" id="{263ED3C1-6686-4572-A969-AB2D1E8103C5}"/>
                  </a:ext>
                </a:extLst>
              </p:cNvPr>
              <p:cNvSpPr/>
              <p:nvPr/>
            </p:nvSpPr>
            <p:spPr>
              <a:xfrm>
                <a:off x="1409753" y="2209799"/>
                <a:ext cx="1593162" cy="18669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TextBox 106">
                <a:extLst>
                  <a:ext uri="{FF2B5EF4-FFF2-40B4-BE49-F238E27FC236}">
                    <a16:creationId xmlns:a16="http://schemas.microsoft.com/office/drawing/2014/main" id="{56B880B1-4754-4275-8D87-4DCF71A816F1}"/>
                  </a:ext>
                </a:extLst>
              </p:cNvPr>
              <p:cNvSpPr txBox="1"/>
              <p:nvPr/>
            </p:nvSpPr>
            <p:spPr>
              <a:xfrm>
                <a:off x="1782530" y="2103798"/>
                <a:ext cx="894432" cy="1053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E6E7E9"/>
                    </a:solidFill>
                    <a:latin typeface="Tw Cen MT" panose="020B0602020104020603" pitchFamily="34" charset="0"/>
                  </a:rPr>
                  <a:t>1</a:t>
                </a:r>
              </a:p>
            </p:txBody>
          </p:sp>
        </p:grpSp>
        <p:sp>
          <p:nvSpPr>
            <p:cNvPr id="154" name="Freeform: Shape 107">
              <a:extLst>
                <a:ext uri="{FF2B5EF4-FFF2-40B4-BE49-F238E27FC236}">
                  <a16:creationId xmlns:a16="http://schemas.microsoft.com/office/drawing/2014/main" id="{9759F99A-4108-4418-A84B-CF58A9A66AAA}"/>
                </a:ext>
              </a:extLst>
            </p:cNvPr>
            <p:cNvSpPr/>
            <p:nvPr/>
          </p:nvSpPr>
          <p:spPr>
            <a:xfrm flipV="1">
              <a:off x="165851" y="3539315"/>
              <a:ext cx="1054820" cy="2615363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5" name="TextBox 114">
              <a:extLst>
                <a:ext uri="{FF2B5EF4-FFF2-40B4-BE49-F238E27FC236}">
                  <a16:creationId xmlns:a16="http://schemas.microsoft.com/office/drawing/2014/main" id="{66140C71-C4FA-4226-AC02-1886E470499C}"/>
                </a:ext>
              </a:extLst>
            </p:cNvPr>
            <p:cNvSpPr txBox="1"/>
            <p:nvPr/>
          </p:nvSpPr>
          <p:spPr>
            <a:xfrm>
              <a:off x="78779" y="4079420"/>
              <a:ext cx="1247440" cy="126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3">
                      <a:lumMod val="50000"/>
                    </a:schemeClr>
                  </a:solidFill>
                  <a:latin typeface="Tw Cen MT" panose="020B0602020104020603" pitchFamily="34" charset="0"/>
                </a:rPr>
                <a:t>INSTITUCIONALIDAD PARA EL DESARROLLO TERRITORIAL SOSTENIBLE</a:t>
              </a:r>
            </a:p>
          </p:txBody>
        </p:sp>
        <p:grpSp>
          <p:nvGrpSpPr>
            <p:cNvPr id="156" name="Group 103">
              <a:extLst>
                <a:ext uri="{FF2B5EF4-FFF2-40B4-BE49-F238E27FC236}">
                  <a16:creationId xmlns:a16="http://schemas.microsoft.com/office/drawing/2014/main" id="{5BFDAA00-5BB7-4C79-84AB-AFFE8CD4D0A4}"/>
                </a:ext>
              </a:extLst>
            </p:cNvPr>
            <p:cNvGrpSpPr/>
            <p:nvPr/>
          </p:nvGrpSpPr>
          <p:grpSpPr>
            <a:xfrm>
              <a:off x="1480399" y="3222995"/>
              <a:ext cx="1053774" cy="1306243"/>
              <a:chOff x="1494518" y="2103798"/>
              <a:chExt cx="1591582" cy="1972902"/>
            </a:xfrm>
          </p:grpSpPr>
          <p:sp>
            <p:nvSpPr>
              <p:cNvPr id="191" name="Rectangle: Top Corners Rounded 104">
                <a:extLst>
                  <a:ext uri="{FF2B5EF4-FFF2-40B4-BE49-F238E27FC236}">
                    <a16:creationId xmlns:a16="http://schemas.microsoft.com/office/drawing/2014/main" id="{712AC8A1-FB59-42E2-8F38-5AEFD387C49D}"/>
                  </a:ext>
                </a:extLst>
              </p:cNvPr>
              <p:cNvSpPr/>
              <p:nvPr/>
            </p:nvSpPr>
            <p:spPr>
              <a:xfrm>
                <a:off x="1494518" y="2209800"/>
                <a:ext cx="1591582" cy="18669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8C62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TextBox 106">
                <a:extLst>
                  <a:ext uri="{FF2B5EF4-FFF2-40B4-BE49-F238E27FC236}">
                    <a16:creationId xmlns:a16="http://schemas.microsoft.com/office/drawing/2014/main" id="{F27C21DD-3291-4224-8757-23A6B3D6B318}"/>
                  </a:ext>
                </a:extLst>
              </p:cNvPr>
              <p:cNvSpPr txBox="1"/>
              <p:nvPr/>
            </p:nvSpPr>
            <p:spPr>
              <a:xfrm>
                <a:off x="1838396" y="2103798"/>
                <a:ext cx="894431" cy="1060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E6E7E9"/>
                    </a:solidFill>
                    <a:latin typeface="Tw Cen MT" panose="020B0602020104020603" pitchFamily="34" charset="0"/>
                  </a:rPr>
                  <a:t>2</a:t>
                </a:r>
              </a:p>
            </p:txBody>
          </p:sp>
        </p:grpSp>
        <p:sp>
          <p:nvSpPr>
            <p:cNvPr id="157" name="Freeform: Shape 107">
              <a:extLst>
                <a:ext uri="{FF2B5EF4-FFF2-40B4-BE49-F238E27FC236}">
                  <a16:creationId xmlns:a16="http://schemas.microsoft.com/office/drawing/2014/main" id="{07B61370-AB14-4C9B-9DB5-6B977B866C7B}"/>
                </a:ext>
              </a:extLst>
            </p:cNvPr>
            <p:cNvSpPr/>
            <p:nvPr/>
          </p:nvSpPr>
          <p:spPr>
            <a:xfrm flipV="1">
              <a:off x="1480398" y="3539310"/>
              <a:ext cx="1053774" cy="2615363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14">
              <a:extLst>
                <a:ext uri="{FF2B5EF4-FFF2-40B4-BE49-F238E27FC236}">
                  <a16:creationId xmlns:a16="http://schemas.microsoft.com/office/drawing/2014/main" id="{DE4BCCAC-E2FF-4E80-AE51-611B6F87DB37}"/>
                </a:ext>
              </a:extLst>
            </p:cNvPr>
            <p:cNvSpPr txBox="1"/>
            <p:nvPr/>
          </p:nvSpPr>
          <p:spPr>
            <a:xfrm>
              <a:off x="1419430" y="3911206"/>
              <a:ext cx="1189495" cy="1620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8C623E"/>
                  </a:solidFill>
                  <a:latin typeface="Tw Cen MT" panose="020B0602020104020603" pitchFamily="34" charset="0"/>
                </a:rPr>
                <a:t>INSERCIÓN Y POSICIONAMIENTO A MERCADOS DIFERENCIADOS MARCA CERTIFICADORA</a:t>
              </a:r>
            </a:p>
          </p:txBody>
        </p:sp>
        <p:grpSp>
          <p:nvGrpSpPr>
            <p:cNvPr id="160" name="Group 103">
              <a:extLst>
                <a:ext uri="{FF2B5EF4-FFF2-40B4-BE49-F238E27FC236}">
                  <a16:creationId xmlns:a16="http://schemas.microsoft.com/office/drawing/2014/main" id="{4C9CA964-1381-4105-8B82-031E3C32AAC6}"/>
                </a:ext>
              </a:extLst>
            </p:cNvPr>
            <p:cNvGrpSpPr/>
            <p:nvPr/>
          </p:nvGrpSpPr>
          <p:grpSpPr>
            <a:xfrm>
              <a:off x="2732129" y="3222998"/>
              <a:ext cx="1053774" cy="1306241"/>
              <a:chOff x="1494518" y="2103801"/>
              <a:chExt cx="1591582" cy="1972899"/>
            </a:xfrm>
          </p:grpSpPr>
          <p:sp>
            <p:nvSpPr>
              <p:cNvPr id="189" name="Rectangle: Top Corners Rounded 104">
                <a:extLst>
                  <a:ext uri="{FF2B5EF4-FFF2-40B4-BE49-F238E27FC236}">
                    <a16:creationId xmlns:a16="http://schemas.microsoft.com/office/drawing/2014/main" id="{14E5167E-D317-4C80-A052-9C5CD6782202}"/>
                  </a:ext>
                </a:extLst>
              </p:cNvPr>
              <p:cNvSpPr/>
              <p:nvPr/>
            </p:nvSpPr>
            <p:spPr>
              <a:xfrm>
                <a:off x="1494518" y="2209800"/>
                <a:ext cx="1591582" cy="18669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TextBox 106">
                <a:extLst>
                  <a:ext uri="{FF2B5EF4-FFF2-40B4-BE49-F238E27FC236}">
                    <a16:creationId xmlns:a16="http://schemas.microsoft.com/office/drawing/2014/main" id="{9BFEBC77-F973-4CA1-8DFD-8192C2FA07A2}"/>
                  </a:ext>
                </a:extLst>
              </p:cNvPr>
              <p:cNvSpPr txBox="1"/>
              <p:nvPr/>
            </p:nvSpPr>
            <p:spPr>
              <a:xfrm>
                <a:off x="1838396" y="2103801"/>
                <a:ext cx="894431" cy="106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E6E7E9"/>
                    </a:solidFill>
                    <a:latin typeface="Tw Cen MT" panose="020B0602020104020603" pitchFamily="34" charset="0"/>
                  </a:rPr>
                  <a:t>3</a:t>
                </a:r>
              </a:p>
            </p:txBody>
          </p:sp>
        </p:grpSp>
        <p:sp>
          <p:nvSpPr>
            <p:cNvPr id="161" name="Freeform: Shape 107">
              <a:extLst>
                <a:ext uri="{FF2B5EF4-FFF2-40B4-BE49-F238E27FC236}">
                  <a16:creationId xmlns:a16="http://schemas.microsoft.com/office/drawing/2014/main" id="{80E2A157-1168-4002-AE9C-B5D8AC33D922}"/>
                </a:ext>
              </a:extLst>
            </p:cNvPr>
            <p:cNvSpPr/>
            <p:nvPr/>
          </p:nvSpPr>
          <p:spPr>
            <a:xfrm flipV="1">
              <a:off x="2732128" y="3539312"/>
              <a:ext cx="1053774" cy="2615363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xtBox 114">
              <a:extLst>
                <a:ext uri="{FF2B5EF4-FFF2-40B4-BE49-F238E27FC236}">
                  <a16:creationId xmlns:a16="http://schemas.microsoft.com/office/drawing/2014/main" id="{4D8F3000-347E-4AB0-BCCC-9812808B9614}"/>
                </a:ext>
              </a:extLst>
            </p:cNvPr>
            <p:cNvSpPr txBox="1"/>
            <p:nvPr/>
          </p:nvSpPr>
          <p:spPr>
            <a:xfrm>
              <a:off x="2692349" y="4152819"/>
              <a:ext cx="1109896" cy="1134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2"/>
                  </a:solidFill>
                  <a:latin typeface="Tw Cen MT" panose="020B0602020104020603" pitchFamily="34" charset="0"/>
                </a:rPr>
                <a:t>PROMOCIÓN DE LA INVERSIÓN PRIVADA SOSTENIBLE</a:t>
              </a:r>
            </a:p>
          </p:txBody>
        </p:sp>
        <p:grpSp>
          <p:nvGrpSpPr>
            <p:cNvPr id="163" name="Group 103">
              <a:extLst>
                <a:ext uri="{FF2B5EF4-FFF2-40B4-BE49-F238E27FC236}">
                  <a16:creationId xmlns:a16="http://schemas.microsoft.com/office/drawing/2014/main" id="{36A76BAC-B1B8-440A-B597-86A3E9B737B1}"/>
                </a:ext>
              </a:extLst>
            </p:cNvPr>
            <p:cNvGrpSpPr/>
            <p:nvPr/>
          </p:nvGrpSpPr>
          <p:grpSpPr>
            <a:xfrm>
              <a:off x="4023737" y="3222998"/>
              <a:ext cx="1053774" cy="1306241"/>
              <a:chOff x="1494518" y="2103801"/>
              <a:chExt cx="1591582" cy="1972899"/>
            </a:xfrm>
          </p:grpSpPr>
          <p:sp>
            <p:nvSpPr>
              <p:cNvPr id="187" name="Rectangle: Top Corners Rounded 104">
                <a:extLst>
                  <a:ext uri="{FF2B5EF4-FFF2-40B4-BE49-F238E27FC236}">
                    <a16:creationId xmlns:a16="http://schemas.microsoft.com/office/drawing/2014/main" id="{A6896A08-0F90-41DE-A004-21EC73874383}"/>
                  </a:ext>
                </a:extLst>
              </p:cNvPr>
              <p:cNvSpPr/>
              <p:nvPr/>
            </p:nvSpPr>
            <p:spPr>
              <a:xfrm>
                <a:off x="1494518" y="2209800"/>
                <a:ext cx="1591582" cy="18669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TextBox 106">
                <a:extLst>
                  <a:ext uri="{FF2B5EF4-FFF2-40B4-BE49-F238E27FC236}">
                    <a16:creationId xmlns:a16="http://schemas.microsoft.com/office/drawing/2014/main" id="{EA3A9745-EC6B-4280-8FB5-1F88558551C6}"/>
                  </a:ext>
                </a:extLst>
              </p:cNvPr>
              <p:cNvSpPr txBox="1"/>
              <p:nvPr/>
            </p:nvSpPr>
            <p:spPr>
              <a:xfrm>
                <a:off x="1838396" y="2103801"/>
                <a:ext cx="894431" cy="106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E6E7E9"/>
                    </a:solidFill>
                    <a:latin typeface="Tw Cen MT" panose="020B0602020104020603" pitchFamily="34" charset="0"/>
                  </a:rPr>
                  <a:t>4</a:t>
                </a:r>
              </a:p>
            </p:txBody>
          </p:sp>
        </p:grpSp>
        <p:sp>
          <p:nvSpPr>
            <p:cNvPr id="164" name="Freeform: Shape 107">
              <a:extLst>
                <a:ext uri="{FF2B5EF4-FFF2-40B4-BE49-F238E27FC236}">
                  <a16:creationId xmlns:a16="http://schemas.microsoft.com/office/drawing/2014/main" id="{B0272B97-29E0-45CA-B823-BCCC82EF32D6}"/>
                </a:ext>
              </a:extLst>
            </p:cNvPr>
            <p:cNvSpPr/>
            <p:nvPr/>
          </p:nvSpPr>
          <p:spPr>
            <a:xfrm flipV="1">
              <a:off x="4023736" y="3539309"/>
              <a:ext cx="1053774" cy="2615363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TextBox 114">
              <a:extLst>
                <a:ext uri="{FF2B5EF4-FFF2-40B4-BE49-F238E27FC236}">
                  <a16:creationId xmlns:a16="http://schemas.microsoft.com/office/drawing/2014/main" id="{4295565D-066A-4F0D-BB40-EF190366A0D0}"/>
                </a:ext>
              </a:extLst>
            </p:cNvPr>
            <p:cNvSpPr txBox="1"/>
            <p:nvPr/>
          </p:nvSpPr>
          <p:spPr>
            <a:xfrm>
              <a:off x="3985953" y="4120933"/>
              <a:ext cx="1140210" cy="819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6"/>
                  </a:solidFill>
                  <a:latin typeface="Tw Cen MT" panose="020B0602020104020603" pitchFamily="34" charset="0"/>
                </a:rPr>
                <a:t>PRODUCTIVIDAD Y COMPETITIVIDAD</a:t>
              </a:r>
            </a:p>
          </p:txBody>
        </p:sp>
        <p:grpSp>
          <p:nvGrpSpPr>
            <p:cNvPr id="166" name="Group 103">
              <a:extLst>
                <a:ext uri="{FF2B5EF4-FFF2-40B4-BE49-F238E27FC236}">
                  <a16:creationId xmlns:a16="http://schemas.microsoft.com/office/drawing/2014/main" id="{4492C602-35B2-410E-A06F-96F3E2E9F1A0}"/>
                </a:ext>
              </a:extLst>
            </p:cNvPr>
            <p:cNvGrpSpPr/>
            <p:nvPr/>
          </p:nvGrpSpPr>
          <p:grpSpPr>
            <a:xfrm>
              <a:off x="5308650" y="3222998"/>
              <a:ext cx="1053774" cy="1306241"/>
              <a:chOff x="1494518" y="2103801"/>
              <a:chExt cx="1591582" cy="1972899"/>
            </a:xfrm>
          </p:grpSpPr>
          <p:sp>
            <p:nvSpPr>
              <p:cNvPr id="185" name="Rectangle: Top Corners Rounded 104">
                <a:extLst>
                  <a:ext uri="{FF2B5EF4-FFF2-40B4-BE49-F238E27FC236}">
                    <a16:creationId xmlns:a16="http://schemas.microsoft.com/office/drawing/2014/main" id="{63AC6287-4EC8-4847-8286-3EAE894DA2CF}"/>
                  </a:ext>
                </a:extLst>
              </p:cNvPr>
              <p:cNvSpPr/>
              <p:nvPr/>
            </p:nvSpPr>
            <p:spPr>
              <a:xfrm>
                <a:off x="1494518" y="2209800"/>
                <a:ext cx="1591582" cy="18669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TextBox 106">
                <a:extLst>
                  <a:ext uri="{FF2B5EF4-FFF2-40B4-BE49-F238E27FC236}">
                    <a16:creationId xmlns:a16="http://schemas.microsoft.com/office/drawing/2014/main" id="{DC05C680-E6ED-4633-9839-8522A23EFB3F}"/>
                  </a:ext>
                </a:extLst>
              </p:cNvPr>
              <p:cNvSpPr txBox="1"/>
              <p:nvPr/>
            </p:nvSpPr>
            <p:spPr>
              <a:xfrm>
                <a:off x="1838396" y="2103801"/>
                <a:ext cx="894431" cy="106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E6E7E9"/>
                    </a:solidFill>
                    <a:latin typeface="Tw Cen MT" panose="020B0602020104020603" pitchFamily="34" charset="0"/>
                  </a:rPr>
                  <a:t>5</a:t>
                </a:r>
              </a:p>
            </p:txBody>
          </p:sp>
        </p:grpSp>
        <p:sp>
          <p:nvSpPr>
            <p:cNvPr id="167" name="Freeform: Shape 107">
              <a:extLst>
                <a:ext uri="{FF2B5EF4-FFF2-40B4-BE49-F238E27FC236}">
                  <a16:creationId xmlns:a16="http://schemas.microsoft.com/office/drawing/2014/main" id="{12DA3792-0705-4C5C-940B-F0BCD3415453}"/>
                </a:ext>
              </a:extLst>
            </p:cNvPr>
            <p:cNvSpPr/>
            <p:nvPr/>
          </p:nvSpPr>
          <p:spPr>
            <a:xfrm flipV="1">
              <a:off x="5308648" y="3539309"/>
              <a:ext cx="1054820" cy="2615363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TextBox 114">
              <a:extLst>
                <a:ext uri="{FF2B5EF4-FFF2-40B4-BE49-F238E27FC236}">
                  <a16:creationId xmlns:a16="http://schemas.microsoft.com/office/drawing/2014/main" id="{5A57D616-572D-46F8-85C9-9B0110F8A191}"/>
                </a:ext>
              </a:extLst>
            </p:cNvPr>
            <p:cNvSpPr txBox="1"/>
            <p:nvPr/>
          </p:nvSpPr>
          <p:spPr>
            <a:xfrm>
              <a:off x="5310661" y="4120933"/>
              <a:ext cx="1109896" cy="1134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5">
                      <a:lumMod val="75000"/>
                    </a:schemeClr>
                  </a:solidFill>
                  <a:latin typeface="Tw Cen MT" panose="020B0602020104020603" pitchFamily="34" charset="0"/>
                </a:rPr>
                <a:t>PROTEGER, MONITOREAR Y VALORAR LOS BOSQUES</a:t>
              </a:r>
            </a:p>
          </p:txBody>
        </p:sp>
        <p:grpSp>
          <p:nvGrpSpPr>
            <p:cNvPr id="169" name="Group 103">
              <a:extLst>
                <a:ext uri="{FF2B5EF4-FFF2-40B4-BE49-F238E27FC236}">
                  <a16:creationId xmlns:a16="http://schemas.microsoft.com/office/drawing/2014/main" id="{E8DFEA21-988A-406E-AA3D-AB157B730A36}"/>
                </a:ext>
              </a:extLst>
            </p:cNvPr>
            <p:cNvGrpSpPr/>
            <p:nvPr/>
          </p:nvGrpSpPr>
          <p:grpSpPr>
            <a:xfrm>
              <a:off x="6583915" y="3222998"/>
              <a:ext cx="1053774" cy="1306241"/>
              <a:chOff x="1494518" y="2103801"/>
              <a:chExt cx="1591582" cy="1972899"/>
            </a:xfrm>
          </p:grpSpPr>
          <p:sp>
            <p:nvSpPr>
              <p:cNvPr id="183" name="Rectangle: Top Corners Rounded 104">
                <a:extLst>
                  <a:ext uri="{FF2B5EF4-FFF2-40B4-BE49-F238E27FC236}">
                    <a16:creationId xmlns:a16="http://schemas.microsoft.com/office/drawing/2014/main" id="{0845E3C5-F52F-4FBA-A9D5-FD5AAC7BFF60}"/>
                  </a:ext>
                </a:extLst>
              </p:cNvPr>
              <p:cNvSpPr/>
              <p:nvPr/>
            </p:nvSpPr>
            <p:spPr>
              <a:xfrm>
                <a:off x="1494518" y="2209800"/>
                <a:ext cx="1591582" cy="18669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06">
                <a:extLst>
                  <a:ext uri="{FF2B5EF4-FFF2-40B4-BE49-F238E27FC236}">
                    <a16:creationId xmlns:a16="http://schemas.microsoft.com/office/drawing/2014/main" id="{55C43394-DFB4-4699-89EA-3585FB351FA0}"/>
                  </a:ext>
                </a:extLst>
              </p:cNvPr>
              <p:cNvSpPr txBox="1"/>
              <p:nvPr/>
            </p:nvSpPr>
            <p:spPr>
              <a:xfrm>
                <a:off x="1838396" y="2103801"/>
                <a:ext cx="894431" cy="106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E6E7E9"/>
                    </a:solidFill>
                    <a:latin typeface="Tw Cen MT" panose="020B0602020104020603" pitchFamily="34" charset="0"/>
                  </a:rPr>
                  <a:t>6</a:t>
                </a:r>
              </a:p>
            </p:txBody>
          </p:sp>
        </p:grpSp>
        <p:sp>
          <p:nvSpPr>
            <p:cNvPr id="170" name="Freeform: Shape 107">
              <a:extLst>
                <a:ext uri="{FF2B5EF4-FFF2-40B4-BE49-F238E27FC236}">
                  <a16:creationId xmlns:a16="http://schemas.microsoft.com/office/drawing/2014/main" id="{8034AA6F-3BB0-4DAB-8469-B39E268DF27E}"/>
                </a:ext>
              </a:extLst>
            </p:cNvPr>
            <p:cNvSpPr/>
            <p:nvPr/>
          </p:nvSpPr>
          <p:spPr>
            <a:xfrm flipV="1">
              <a:off x="6583914" y="3539304"/>
              <a:ext cx="1053774" cy="2615363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TextBox 114">
              <a:extLst>
                <a:ext uri="{FF2B5EF4-FFF2-40B4-BE49-F238E27FC236}">
                  <a16:creationId xmlns:a16="http://schemas.microsoft.com/office/drawing/2014/main" id="{C2B2BC74-9E53-4115-A59C-71B45E0A4EC7}"/>
                </a:ext>
              </a:extLst>
            </p:cNvPr>
            <p:cNvSpPr txBox="1"/>
            <p:nvPr/>
          </p:nvSpPr>
          <p:spPr>
            <a:xfrm>
              <a:off x="6536628" y="4171407"/>
              <a:ext cx="1184451" cy="1043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4"/>
                  </a:solidFill>
                  <a:latin typeface="Tw Cen MT" panose="020B0602020104020603" pitchFamily="34" charset="0"/>
                </a:rPr>
                <a:t>SISTEMA FINANCIERO REGIONAL  </a:t>
              </a:r>
            </a:p>
            <a:p>
              <a:pPr algn="ctr"/>
              <a:endParaRPr lang="en-US" sz="900" b="1" dirty="0">
                <a:solidFill>
                  <a:schemeClr val="accent4"/>
                </a:solidFill>
                <a:latin typeface="Tw Cen MT" panose="020B0602020104020603" pitchFamily="34" charset="0"/>
              </a:endParaRPr>
            </a:p>
          </p:txBody>
        </p:sp>
        <p:grpSp>
          <p:nvGrpSpPr>
            <p:cNvPr id="177" name="Group 103">
              <a:extLst>
                <a:ext uri="{FF2B5EF4-FFF2-40B4-BE49-F238E27FC236}">
                  <a16:creationId xmlns:a16="http://schemas.microsoft.com/office/drawing/2014/main" id="{6D77D3A9-22CC-4A01-A551-373B9B534DBB}"/>
                </a:ext>
              </a:extLst>
            </p:cNvPr>
            <p:cNvGrpSpPr/>
            <p:nvPr/>
          </p:nvGrpSpPr>
          <p:grpSpPr>
            <a:xfrm>
              <a:off x="7840523" y="3222998"/>
              <a:ext cx="1054819" cy="1306241"/>
              <a:chOff x="1494518" y="2103801"/>
              <a:chExt cx="1430057" cy="1972899"/>
            </a:xfrm>
          </p:grpSpPr>
          <p:sp>
            <p:nvSpPr>
              <p:cNvPr id="181" name="Rectangle: Top Corners Rounded 104">
                <a:extLst>
                  <a:ext uri="{FF2B5EF4-FFF2-40B4-BE49-F238E27FC236}">
                    <a16:creationId xmlns:a16="http://schemas.microsoft.com/office/drawing/2014/main" id="{1BCC423A-E888-43F7-AB31-1B5ACE43A4E6}"/>
                  </a:ext>
                </a:extLst>
              </p:cNvPr>
              <p:cNvSpPr/>
              <p:nvPr/>
            </p:nvSpPr>
            <p:spPr>
              <a:xfrm>
                <a:off x="1494518" y="2209800"/>
                <a:ext cx="1430057" cy="18669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TextBox 106">
                <a:extLst>
                  <a:ext uri="{FF2B5EF4-FFF2-40B4-BE49-F238E27FC236}">
                    <a16:creationId xmlns:a16="http://schemas.microsoft.com/office/drawing/2014/main" id="{DA0696C3-E91E-4E40-B9EF-F4E41A1013A0}"/>
                  </a:ext>
                </a:extLst>
              </p:cNvPr>
              <p:cNvSpPr txBox="1"/>
              <p:nvPr/>
            </p:nvSpPr>
            <p:spPr>
              <a:xfrm>
                <a:off x="1838397" y="2103801"/>
                <a:ext cx="894432" cy="1069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E6E7E9"/>
                    </a:solidFill>
                    <a:latin typeface="Tw Cen MT" panose="020B0602020104020603" pitchFamily="34" charset="0"/>
                  </a:rPr>
                  <a:t>7</a:t>
                </a:r>
              </a:p>
            </p:txBody>
          </p:sp>
        </p:grpSp>
        <p:sp>
          <p:nvSpPr>
            <p:cNvPr id="178" name="Freeform: Shape 107">
              <a:extLst>
                <a:ext uri="{FF2B5EF4-FFF2-40B4-BE49-F238E27FC236}">
                  <a16:creationId xmlns:a16="http://schemas.microsoft.com/office/drawing/2014/main" id="{36D271BC-EE07-4E34-A69F-93CB04D5CFB1}"/>
                </a:ext>
              </a:extLst>
            </p:cNvPr>
            <p:cNvSpPr/>
            <p:nvPr/>
          </p:nvSpPr>
          <p:spPr>
            <a:xfrm flipV="1">
              <a:off x="7840522" y="3539304"/>
              <a:ext cx="1054820" cy="2615363"/>
            </a:xfrm>
            <a:custGeom>
              <a:avLst/>
              <a:gdLst>
                <a:gd name="connsiteX0" fmla="*/ 0 w 1591582"/>
                <a:gd name="connsiteY0" fmla="*/ 3031986 h 3031986"/>
                <a:gd name="connsiteX1" fmla="*/ 357641 w 1591582"/>
                <a:gd name="connsiteY1" fmla="*/ 3031986 h 3031986"/>
                <a:gd name="connsiteX2" fmla="*/ 795791 w 1591582"/>
                <a:gd name="connsiteY2" fmla="*/ 2593836 h 3031986"/>
                <a:gd name="connsiteX3" fmla="*/ 1233941 w 1591582"/>
                <a:gd name="connsiteY3" fmla="*/ 3031986 h 3031986"/>
                <a:gd name="connsiteX4" fmla="*/ 1591582 w 1591582"/>
                <a:gd name="connsiteY4" fmla="*/ 3031986 h 3031986"/>
                <a:gd name="connsiteX5" fmla="*/ 1591582 w 1591582"/>
                <a:gd name="connsiteY5" fmla="*/ 314242 h 3031986"/>
                <a:gd name="connsiteX6" fmla="*/ 1277340 w 1591582"/>
                <a:gd name="connsiteY6" fmla="*/ 0 h 3031986"/>
                <a:gd name="connsiteX7" fmla="*/ 314242 w 1591582"/>
                <a:gd name="connsiteY7" fmla="*/ 0 h 3031986"/>
                <a:gd name="connsiteX8" fmla="*/ 0 w 1591582"/>
                <a:gd name="connsiteY8" fmla="*/ 314242 h 303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1582" h="3031986">
                  <a:moveTo>
                    <a:pt x="0" y="3031986"/>
                  </a:moveTo>
                  <a:lnTo>
                    <a:pt x="357641" y="3031986"/>
                  </a:lnTo>
                  <a:cubicBezTo>
                    <a:pt x="357641" y="2790002"/>
                    <a:pt x="553807" y="2593836"/>
                    <a:pt x="795791" y="2593836"/>
                  </a:cubicBezTo>
                  <a:cubicBezTo>
                    <a:pt x="1037775" y="2593836"/>
                    <a:pt x="1233941" y="2790002"/>
                    <a:pt x="1233941" y="3031986"/>
                  </a:cubicBezTo>
                  <a:lnTo>
                    <a:pt x="1591582" y="3031986"/>
                  </a:lnTo>
                  <a:lnTo>
                    <a:pt x="1591582" y="314242"/>
                  </a:lnTo>
                  <a:cubicBezTo>
                    <a:pt x="1591582" y="140691"/>
                    <a:pt x="1450891" y="0"/>
                    <a:pt x="1277340" y="0"/>
                  </a:cubicBezTo>
                  <a:lnTo>
                    <a:pt x="314242" y="0"/>
                  </a:lnTo>
                  <a:cubicBezTo>
                    <a:pt x="140691" y="0"/>
                    <a:pt x="0" y="140691"/>
                    <a:pt x="0" y="31424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14">
              <a:extLst>
                <a:ext uri="{FF2B5EF4-FFF2-40B4-BE49-F238E27FC236}">
                  <a16:creationId xmlns:a16="http://schemas.microsoft.com/office/drawing/2014/main" id="{D46E4BD4-C3E5-4797-B2F6-B1272031B408}"/>
                </a:ext>
              </a:extLst>
            </p:cNvPr>
            <p:cNvSpPr txBox="1"/>
            <p:nvPr/>
          </p:nvSpPr>
          <p:spPr>
            <a:xfrm>
              <a:off x="7753759" y="4120933"/>
              <a:ext cx="1228346" cy="149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>
                      <a:lumMod val="75000"/>
                    </a:schemeClr>
                  </a:solidFill>
                  <a:latin typeface="Tw Cen MT" panose="020B0602020104020603" pitchFamily="34" charset="0"/>
                </a:rPr>
                <a:t>FORTALECIMIENTO DE  LA ASOCIATIVIDAD</a:t>
              </a:r>
            </a:p>
            <a:p>
              <a:pPr algn="ctr"/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</a:endParaRPr>
            </a:p>
            <a:p>
              <a:pPr algn="ctr"/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</a:endParaRPr>
            </a:p>
            <a:p>
              <a:pPr algn="ctr"/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195" name="Picture 2">
            <a:extLst>
              <a:ext uri="{FF2B5EF4-FFF2-40B4-BE49-F238E27FC236}">
                <a16:creationId xmlns:a16="http://schemas.microsoft.com/office/drawing/2014/main" id="{10B7FDC1-DFEF-4E24-A46C-104B264CC7B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747" y="5443026"/>
            <a:ext cx="672469" cy="362929"/>
          </a:xfrm>
          <a:prstGeom prst="rect">
            <a:avLst/>
          </a:prstGeom>
        </p:spPr>
      </p:pic>
      <p:pic>
        <p:nvPicPr>
          <p:cNvPr id="202" name="Imagen 201">
            <a:extLst>
              <a:ext uri="{FF2B5EF4-FFF2-40B4-BE49-F238E27FC236}">
                <a16:creationId xmlns:a16="http://schemas.microsoft.com/office/drawing/2014/main" id="{5E059651-B1B6-4427-A95E-2E2C4D5DF95F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8657" y1="27128" x2="82836" y2="34574"/>
                        <a14:foregroundMark x1="53731" y1="19681" x2="66045" y2="27128"/>
                        <a14:foregroundMark x1="46269" y1="32979" x2="50746" y2="20213"/>
                        <a14:foregroundMark x1="25000" y1="68617" x2="26119" y2="66489"/>
                        <a14:foregroundMark x1="33955" y1="71277" x2="38806" y2="62766"/>
                        <a14:foregroundMark x1="44030" y1="80319" x2="45149" y2="67021"/>
                        <a14:foregroundMark x1="48881" y1="85638" x2="54104" y2="72872"/>
                      </a14:backgroundRemoval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1239" y="5293013"/>
            <a:ext cx="753830" cy="534139"/>
          </a:xfrm>
          <a:prstGeom prst="rect">
            <a:avLst/>
          </a:prstGeom>
        </p:spPr>
      </p:pic>
      <p:pic>
        <p:nvPicPr>
          <p:cNvPr id="208" name="Imagen 207">
            <a:extLst>
              <a:ext uri="{FF2B5EF4-FFF2-40B4-BE49-F238E27FC236}">
                <a16:creationId xmlns:a16="http://schemas.microsoft.com/office/drawing/2014/main" id="{81648AED-1F3A-459C-BB8B-06D586D1D6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990" y="5119526"/>
            <a:ext cx="606043" cy="705169"/>
          </a:xfrm>
          <a:prstGeom prst="rect">
            <a:avLst/>
          </a:prstGeom>
        </p:spPr>
      </p:pic>
      <p:pic>
        <p:nvPicPr>
          <p:cNvPr id="209" name="Imagen 208">
            <a:extLst>
              <a:ext uri="{FF2B5EF4-FFF2-40B4-BE49-F238E27FC236}">
                <a16:creationId xmlns:a16="http://schemas.microsoft.com/office/drawing/2014/main" id="{BBC12C33-3995-44EF-857D-665890BA05C4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0889" y1="73778" x2="27556" y2="48000"/>
                        <a14:foregroundMark x1="46222" y1="26667" x2="73778" y2="20444"/>
                        <a14:foregroundMark x1="29778" y1="54222" x2="58667" y2="26222"/>
                        <a14:foregroundMark x1="77778" y1="82667" x2="81778" y2="80000"/>
                        <a14:foregroundMark x1="84000" y1="88444" x2="89333" y2="81778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9430" y="5281767"/>
            <a:ext cx="575767" cy="581573"/>
          </a:xfrm>
          <a:prstGeom prst="rect">
            <a:avLst/>
          </a:prstGeom>
        </p:spPr>
      </p:pic>
      <p:pic>
        <p:nvPicPr>
          <p:cNvPr id="216" name="Imagen 215">
            <a:extLst>
              <a:ext uri="{FF2B5EF4-FFF2-40B4-BE49-F238E27FC236}">
                <a16:creationId xmlns:a16="http://schemas.microsoft.com/office/drawing/2014/main" id="{551EB0B5-EA5A-4E7F-A916-8A196D69ED24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5385" y1="78176" x2="59385" y2="81270"/>
                        <a14:foregroundMark x1="68462" y1="70195" x2="71385" y2="78013"/>
                        <a14:foregroundMark x1="85538" y1="70847" x2="90308" y2="68078"/>
                        <a14:foregroundMark x1="50923" y1="93160" x2="55231" y2="90554"/>
                        <a14:foregroundMark x1="42154" y1="91531" x2="44615" y2="92834"/>
                        <a14:foregroundMark x1="28000" y1="82736" x2="30769" y2="84202"/>
                        <a14:foregroundMark x1="26154" y1="73290" x2="30000" y2="68730"/>
                        <a14:foregroundMark x1="11692" y1="79805" x2="20154" y2="76710"/>
                        <a14:foregroundMark x1="12615" y1="86971" x2="33077" y2="96254"/>
                        <a14:foregroundMark x1="4769" y1="73453" x2="30615" y2="62704"/>
                        <a14:foregroundMark x1="30308" y1="34853" x2="37385" y2="27524"/>
                        <a14:foregroundMark x1="40154" y1="43160" x2="53538" y2="32899"/>
                        <a14:foregroundMark x1="52615" y1="22964" x2="55385" y2="33225"/>
                        <a14:foregroundMark x1="68923" y1="20521" x2="61692" y2="35993"/>
                        <a14:foregroundMark x1="67846" y1="6026" x2="72615" y2="7492"/>
                        <a14:foregroundMark x1="84462" y1="11401" x2="89385" y2="20521"/>
                        <a14:foregroundMark x1="32000" y1="75081" x2="38923" y2="80130"/>
                        <a14:foregroundMark x1="88154" y1="60912" x2="84462" y2="68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142" y="5178780"/>
            <a:ext cx="608852" cy="580930"/>
          </a:xfrm>
          <a:prstGeom prst="rect">
            <a:avLst/>
          </a:prstGeom>
        </p:spPr>
      </p:pic>
      <p:pic>
        <p:nvPicPr>
          <p:cNvPr id="222" name="Imagen 221">
            <a:extLst>
              <a:ext uri="{FF2B5EF4-FFF2-40B4-BE49-F238E27FC236}">
                <a16:creationId xmlns:a16="http://schemas.microsoft.com/office/drawing/2014/main" id="{F36663E0-2355-4F97-842A-0E1597F0C2F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34" y="5151067"/>
            <a:ext cx="625286" cy="631591"/>
          </a:xfrm>
          <a:prstGeom prst="rect">
            <a:avLst/>
          </a:prstGeom>
        </p:spPr>
      </p:pic>
      <p:pic>
        <p:nvPicPr>
          <p:cNvPr id="237" name="Imagen 236">
            <a:extLst>
              <a:ext uri="{FF2B5EF4-FFF2-40B4-BE49-F238E27FC236}">
                <a16:creationId xmlns:a16="http://schemas.microsoft.com/office/drawing/2014/main" id="{32FECEC3-91D2-4683-8184-6DE0B62CFF77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326" b="97674" l="4348" r="98551">
                        <a14:foregroundMark x1="23188" y1="80814" x2="23188" y2="80814"/>
                        <a14:foregroundMark x1="32367" y1="75581" x2="32367" y2="75581"/>
                        <a14:foregroundMark x1="53140" y1="75581" x2="53140" y2="75581"/>
                        <a14:foregroundMark x1="45894" y1="73256" x2="45894" y2="73256"/>
                        <a14:foregroundMark x1="44444" y1="63953" x2="44444" y2="63953"/>
                        <a14:foregroundMark x1="55072" y1="65116" x2="55072" y2="65116"/>
                        <a14:foregroundMark x1="33816" y1="64535" x2="33816" y2="64535"/>
                        <a14:foregroundMark x1="22705" y1="64535" x2="22705" y2="64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506" y="5390111"/>
            <a:ext cx="658726" cy="411278"/>
          </a:xfrm>
          <a:prstGeom prst="rect">
            <a:avLst/>
          </a:prstGeom>
        </p:spPr>
      </p:pic>
      <p:sp>
        <p:nvSpPr>
          <p:cNvPr id="241" name="Rectángulo 240">
            <a:extLst>
              <a:ext uri="{FF2B5EF4-FFF2-40B4-BE49-F238E27FC236}">
                <a16:creationId xmlns:a16="http://schemas.microsoft.com/office/drawing/2014/main" id="{50D548EA-0175-4108-B988-9C3BB0C50848}"/>
              </a:ext>
            </a:extLst>
          </p:cNvPr>
          <p:cNvSpPr/>
          <p:nvPr/>
        </p:nvSpPr>
        <p:spPr>
          <a:xfrm>
            <a:off x="582955" y="1792121"/>
            <a:ext cx="1093843" cy="309368"/>
          </a:xfrm>
          <a:prstGeom prst="rect">
            <a:avLst/>
          </a:prstGeom>
          <a:solidFill>
            <a:srgbClr val="82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bg1"/>
                </a:solidFill>
                <a:latin typeface="Tw Cen MT" panose="020B0602020104020603" pitchFamily="34" charset="0"/>
              </a:rPr>
              <a:t>Políticas de Estado</a:t>
            </a:r>
          </a:p>
        </p:txBody>
      </p:sp>
      <p:sp>
        <p:nvSpPr>
          <p:cNvPr id="2061" name="Abrir llave 2060">
            <a:extLst>
              <a:ext uri="{FF2B5EF4-FFF2-40B4-BE49-F238E27FC236}">
                <a16:creationId xmlns:a16="http://schemas.microsoft.com/office/drawing/2014/main" id="{471B9461-4648-4C8F-A05C-0AC021624158}"/>
              </a:ext>
            </a:extLst>
          </p:cNvPr>
          <p:cNvSpPr/>
          <p:nvPr/>
        </p:nvSpPr>
        <p:spPr>
          <a:xfrm rot="16200000">
            <a:off x="4531907" y="2516351"/>
            <a:ext cx="160840" cy="7600426"/>
          </a:xfrm>
          <a:prstGeom prst="leftBrace">
            <a:avLst>
              <a:gd name="adj1" fmla="val 234002"/>
              <a:gd name="adj2" fmla="val 50000"/>
            </a:avLst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4" name="CuadroTexto 273">
            <a:extLst>
              <a:ext uri="{FF2B5EF4-FFF2-40B4-BE49-F238E27FC236}">
                <a16:creationId xmlns:a16="http://schemas.microsoft.com/office/drawing/2014/main" id="{CB23BBC3-28E1-43F2-B47F-C1C521564801}"/>
              </a:ext>
            </a:extLst>
          </p:cNvPr>
          <p:cNvSpPr txBox="1"/>
          <p:nvPr/>
        </p:nvSpPr>
        <p:spPr>
          <a:xfrm>
            <a:off x="971819" y="5953534"/>
            <a:ext cx="697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w Cen MT" panose="020B0602020104020603" pitchFamily="34" charset="0"/>
              </a:rPr>
              <a:t>Uso responsable del territorio, mayores ingresos y mejor calidad de vida </a:t>
            </a:r>
          </a:p>
        </p:txBody>
      </p:sp>
      <p:sp>
        <p:nvSpPr>
          <p:cNvPr id="275" name="Rectángulo: esquinas redondeadas 274">
            <a:extLst>
              <a:ext uri="{FF2B5EF4-FFF2-40B4-BE49-F238E27FC236}">
                <a16:creationId xmlns:a16="http://schemas.microsoft.com/office/drawing/2014/main" id="{5AB8B0D3-E81F-4DE7-B3E0-2D9BBA0303FD}"/>
              </a:ext>
            </a:extLst>
          </p:cNvPr>
          <p:cNvSpPr/>
          <p:nvPr/>
        </p:nvSpPr>
        <p:spPr>
          <a:xfrm>
            <a:off x="3766693" y="2846932"/>
            <a:ext cx="4693515" cy="334012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Programación Multianual de Inversiones</a:t>
            </a:r>
          </a:p>
        </p:txBody>
      </p:sp>
      <p:cxnSp>
        <p:nvCxnSpPr>
          <p:cNvPr id="2064" name="Conector recto de flecha 2063">
            <a:extLst>
              <a:ext uri="{FF2B5EF4-FFF2-40B4-BE49-F238E27FC236}">
                <a16:creationId xmlns:a16="http://schemas.microsoft.com/office/drawing/2014/main" id="{CCDD60AE-0EB9-4D8E-AE39-0AFBF396ADA8}"/>
              </a:ext>
            </a:extLst>
          </p:cNvPr>
          <p:cNvCxnSpPr>
            <a:cxnSpLocks/>
          </p:cNvCxnSpPr>
          <p:nvPr/>
        </p:nvCxnSpPr>
        <p:spPr>
          <a:xfrm>
            <a:off x="1700278" y="2373437"/>
            <a:ext cx="31234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Conector recto de flecha 283">
            <a:extLst>
              <a:ext uri="{FF2B5EF4-FFF2-40B4-BE49-F238E27FC236}">
                <a16:creationId xmlns:a16="http://schemas.microsoft.com/office/drawing/2014/main" id="{235C4D13-A5CD-4D1C-8BAE-790F4A1C04B5}"/>
              </a:ext>
            </a:extLst>
          </p:cNvPr>
          <p:cNvCxnSpPr>
            <a:cxnSpLocks/>
          </p:cNvCxnSpPr>
          <p:nvPr/>
        </p:nvCxnSpPr>
        <p:spPr>
          <a:xfrm>
            <a:off x="1700278" y="3633025"/>
            <a:ext cx="31234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7" name="Rectángulo 2066">
            <a:extLst>
              <a:ext uri="{FF2B5EF4-FFF2-40B4-BE49-F238E27FC236}">
                <a16:creationId xmlns:a16="http://schemas.microsoft.com/office/drawing/2014/main" id="{8DCE78C7-6118-4429-B6DA-1A13A5B2668B}"/>
              </a:ext>
            </a:extLst>
          </p:cNvPr>
          <p:cNvSpPr/>
          <p:nvPr/>
        </p:nvSpPr>
        <p:spPr>
          <a:xfrm>
            <a:off x="2703528" y="6375565"/>
            <a:ext cx="381759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668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400" b="1" dirty="0">
                <a:latin typeface="Tw Cen MT" panose="020B0602020104020603" pitchFamily="34" charset="0"/>
              </a:rPr>
              <a:t>Revolución Productiva</a:t>
            </a:r>
          </a:p>
        </p:txBody>
      </p:sp>
      <p:cxnSp>
        <p:nvCxnSpPr>
          <p:cNvPr id="286" name="Conector recto de flecha 285">
            <a:extLst>
              <a:ext uri="{FF2B5EF4-FFF2-40B4-BE49-F238E27FC236}">
                <a16:creationId xmlns:a16="http://schemas.microsoft.com/office/drawing/2014/main" id="{7FE62B72-23B8-42B8-92EF-B055FAF86B93}"/>
              </a:ext>
            </a:extLst>
          </p:cNvPr>
          <p:cNvCxnSpPr>
            <a:cxnSpLocks/>
          </p:cNvCxnSpPr>
          <p:nvPr/>
        </p:nvCxnSpPr>
        <p:spPr>
          <a:xfrm>
            <a:off x="8252854" y="1953988"/>
            <a:ext cx="0" cy="167903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de flecha 85">
            <a:extLst>
              <a:ext uri="{FF2B5EF4-FFF2-40B4-BE49-F238E27FC236}">
                <a16:creationId xmlns:a16="http://schemas.microsoft.com/office/drawing/2014/main" id="{79B6A888-C896-4F8F-8E0B-695C62AA7788}"/>
              </a:ext>
            </a:extLst>
          </p:cNvPr>
          <p:cNvCxnSpPr>
            <a:cxnSpLocks/>
          </p:cNvCxnSpPr>
          <p:nvPr/>
        </p:nvCxnSpPr>
        <p:spPr>
          <a:xfrm>
            <a:off x="1700278" y="1953988"/>
            <a:ext cx="312349" cy="0"/>
          </a:xfrm>
          <a:prstGeom prst="straightConnector1">
            <a:avLst/>
          </a:prstGeom>
          <a:ln>
            <a:solidFill>
              <a:srgbClr val="82624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0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ángulo 119">
            <a:extLst>
              <a:ext uri="{FF2B5EF4-FFF2-40B4-BE49-F238E27FC236}">
                <a16:creationId xmlns:a16="http://schemas.microsoft.com/office/drawing/2014/main" id="{394E17CE-748A-45CA-819F-AF68A830EFA9}"/>
              </a:ext>
            </a:extLst>
          </p:cNvPr>
          <p:cNvSpPr/>
          <p:nvPr/>
        </p:nvSpPr>
        <p:spPr>
          <a:xfrm>
            <a:off x="8397722" y="4160350"/>
            <a:ext cx="749985" cy="1324320"/>
          </a:xfrm>
          <a:prstGeom prst="rect">
            <a:avLst/>
          </a:prstGeom>
          <a:solidFill>
            <a:srgbClr val="CFB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3" name="Rectángulo 4">
            <a:extLst>
              <a:ext uri="{FF2B5EF4-FFF2-40B4-BE49-F238E27FC236}">
                <a16:creationId xmlns:a16="http://schemas.microsoft.com/office/drawing/2014/main" id="{CDB26272-5DEB-4175-A455-AA235BD44919}"/>
              </a:ext>
            </a:extLst>
          </p:cNvPr>
          <p:cNvSpPr/>
          <p:nvPr/>
        </p:nvSpPr>
        <p:spPr>
          <a:xfrm>
            <a:off x="2219276" y="4163241"/>
            <a:ext cx="6548487" cy="1243360"/>
          </a:xfrm>
          <a:custGeom>
            <a:avLst/>
            <a:gdLst>
              <a:gd name="connsiteX0" fmla="*/ 0 w 6355307"/>
              <a:gd name="connsiteY0" fmla="*/ 0 h 1082171"/>
              <a:gd name="connsiteX1" fmla="*/ 6355307 w 6355307"/>
              <a:gd name="connsiteY1" fmla="*/ 0 h 1082171"/>
              <a:gd name="connsiteX2" fmla="*/ 6355307 w 6355307"/>
              <a:gd name="connsiteY2" fmla="*/ 1082171 h 1082171"/>
              <a:gd name="connsiteX3" fmla="*/ 0 w 6355307"/>
              <a:gd name="connsiteY3" fmla="*/ 1082171 h 1082171"/>
              <a:gd name="connsiteX4" fmla="*/ 0 w 6355307"/>
              <a:gd name="connsiteY4" fmla="*/ 0 h 1082171"/>
              <a:gd name="connsiteX0" fmla="*/ 0 w 6355621"/>
              <a:gd name="connsiteY0" fmla="*/ 0 h 1082171"/>
              <a:gd name="connsiteX1" fmla="*/ 6355307 w 6355621"/>
              <a:gd name="connsiteY1" fmla="*/ 0 h 1082171"/>
              <a:gd name="connsiteX2" fmla="*/ 6355621 w 6355621"/>
              <a:gd name="connsiteY2" fmla="*/ 631605 h 1082171"/>
              <a:gd name="connsiteX3" fmla="*/ 6355307 w 6355621"/>
              <a:gd name="connsiteY3" fmla="*/ 1082171 h 1082171"/>
              <a:gd name="connsiteX4" fmla="*/ 0 w 6355621"/>
              <a:gd name="connsiteY4" fmla="*/ 1082171 h 1082171"/>
              <a:gd name="connsiteX5" fmla="*/ 0 w 6355621"/>
              <a:gd name="connsiteY5" fmla="*/ 0 h 10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5621" h="1082171">
                <a:moveTo>
                  <a:pt x="0" y="0"/>
                </a:moveTo>
                <a:lnTo>
                  <a:pt x="6355307" y="0"/>
                </a:lnTo>
                <a:cubicBezTo>
                  <a:pt x="6355412" y="210535"/>
                  <a:pt x="6355516" y="421070"/>
                  <a:pt x="6355621" y="631605"/>
                </a:cubicBezTo>
                <a:cubicBezTo>
                  <a:pt x="6355516" y="781794"/>
                  <a:pt x="6355412" y="931982"/>
                  <a:pt x="6355307" y="1082171"/>
                </a:cubicBezTo>
                <a:lnTo>
                  <a:pt x="0" y="1082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9BE26926-93C0-4960-AE87-86F8917F9909}"/>
              </a:ext>
            </a:extLst>
          </p:cNvPr>
          <p:cNvSpPr/>
          <p:nvPr/>
        </p:nvSpPr>
        <p:spPr>
          <a:xfrm>
            <a:off x="7948684" y="926367"/>
            <a:ext cx="1195316" cy="1124999"/>
          </a:xfrm>
          <a:prstGeom prst="rect">
            <a:avLst/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3D098BFE-7A13-4C93-8AEC-D95815DDE9A2}"/>
              </a:ext>
            </a:extLst>
          </p:cNvPr>
          <p:cNvSpPr/>
          <p:nvPr/>
        </p:nvSpPr>
        <p:spPr>
          <a:xfrm>
            <a:off x="8207037" y="2003874"/>
            <a:ext cx="936963" cy="2156016"/>
          </a:xfrm>
          <a:prstGeom prst="rect">
            <a:avLst/>
          </a:prstGeom>
          <a:solidFill>
            <a:srgbClr val="E7D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D5E5D0D0-D058-4B95-B0BC-AFF4198354AA}"/>
              </a:ext>
            </a:extLst>
          </p:cNvPr>
          <p:cNvSpPr/>
          <p:nvPr/>
        </p:nvSpPr>
        <p:spPr>
          <a:xfrm>
            <a:off x="8653879" y="5407821"/>
            <a:ext cx="490121" cy="696900"/>
          </a:xfrm>
          <a:prstGeom prst="rect">
            <a:avLst/>
          </a:prstGeom>
          <a:solidFill>
            <a:srgbClr val="AD8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D7BCAAF-CD12-4AEF-86F6-7099B8476706}"/>
              </a:ext>
            </a:extLst>
          </p:cNvPr>
          <p:cNvSpPr/>
          <p:nvPr/>
        </p:nvSpPr>
        <p:spPr>
          <a:xfrm>
            <a:off x="9010079" y="6058496"/>
            <a:ext cx="133922" cy="696900"/>
          </a:xfrm>
          <a:prstGeom prst="rect">
            <a:avLst/>
          </a:prstGeom>
          <a:solidFill>
            <a:srgbClr val="82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3" name="Rectángulo 4">
            <a:extLst>
              <a:ext uri="{FF2B5EF4-FFF2-40B4-BE49-F238E27FC236}">
                <a16:creationId xmlns:a16="http://schemas.microsoft.com/office/drawing/2014/main" id="{A56C6016-6D85-44FE-931F-A1CA9441DF3B}"/>
              </a:ext>
            </a:extLst>
          </p:cNvPr>
          <p:cNvSpPr/>
          <p:nvPr/>
        </p:nvSpPr>
        <p:spPr>
          <a:xfrm>
            <a:off x="2006693" y="5405680"/>
            <a:ext cx="6875108" cy="822173"/>
          </a:xfrm>
          <a:custGeom>
            <a:avLst/>
            <a:gdLst>
              <a:gd name="connsiteX0" fmla="*/ 0 w 6355307"/>
              <a:gd name="connsiteY0" fmla="*/ 0 h 1082171"/>
              <a:gd name="connsiteX1" fmla="*/ 6355307 w 6355307"/>
              <a:gd name="connsiteY1" fmla="*/ 0 h 1082171"/>
              <a:gd name="connsiteX2" fmla="*/ 6355307 w 6355307"/>
              <a:gd name="connsiteY2" fmla="*/ 1082171 h 1082171"/>
              <a:gd name="connsiteX3" fmla="*/ 0 w 6355307"/>
              <a:gd name="connsiteY3" fmla="*/ 1082171 h 1082171"/>
              <a:gd name="connsiteX4" fmla="*/ 0 w 6355307"/>
              <a:gd name="connsiteY4" fmla="*/ 0 h 1082171"/>
              <a:gd name="connsiteX0" fmla="*/ 0 w 6355621"/>
              <a:gd name="connsiteY0" fmla="*/ 0 h 1082171"/>
              <a:gd name="connsiteX1" fmla="*/ 6355307 w 6355621"/>
              <a:gd name="connsiteY1" fmla="*/ 0 h 1082171"/>
              <a:gd name="connsiteX2" fmla="*/ 6355621 w 6355621"/>
              <a:gd name="connsiteY2" fmla="*/ 631605 h 1082171"/>
              <a:gd name="connsiteX3" fmla="*/ 6355307 w 6355621"/>
              <a:gd name="connsiteY3" fmla="*/ 1082171 h 1082171"/>
              <a:gd name="connsiteX4" fmla="*/ 0 w 6355621"/>
              <a:gd name="connsiteY4" fmla="*/ 1082171 h 1082171"/>
              <a:gd name="connsiteX5" fmla="*/ 0 w 6355621"/>
              <a:gd name="connsiteY5" fmla="*/ 0 h 10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5621" h="1082171">
                <a:moveTo>
                  <a:pt x="0" y="0"/>
                </a:moveTo>
                <a:lnTo>
                  <a:pt x="6355307" y="0"/>
                </a:lnTo>
                <a:cubicBezTo>
                  <a:pt x="6355412" y="210535"/>
                  <a:pt x="6355516" y="421070"/>
                  <a:pt x="6355621" y="631605"/>
                </a:cubicBezTo>
                <a:cubicBezTo>
                  <a:pt x="6355516" y="781794"/>
                  <a:pt x="6355412" y="931982"/>
                  <a:pt x="6355307" y="1082171"/>
                </a:cubicBezTo>
                <a:lnTo>
                  <a:pt x="0" y="1082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Rectángulo 4">
            <a:extLst>
              <a:ext uri="{FF2B5EF4-FFF2-40B4-BE49-F238E27FC236}">
                <a16:creationId xmlns:a16="http://schemas.microsoft.com/office/drawing/2014/main" id="{7B41C0A1-DA47-472E-94B6-148ACC02C062}"/>
              </a:ext>
            </a:extLst>
          </p:cNvPr>
          <p:cNvSpPr/>
          <p:nvPr/>
        </p:nvSpPr>
        <p:spPr>
          <a:xfrm>
            <a:off x="1799832" y="6058496"/>
            <a:ext cx="7268267" cy="696900"/>
          </a:xfrm>
          <a:custGeom>
            <a:avLst/>
            <a:gdLst>
              <a:gd name="connsiteX0" fmla="*/ 0 w 6355307"/>
              <a:gd name="connsiteY0" fmla="*/ 0 h 1082171"/>
              <a:gd name="connsiteX1" fmla="*/ 6355307 w 6355307"/>
              <a:gd name="connsiteY1" fmla="*/ 0 h 1082171"/>
              <a:gd name="connsiteX2" fmla="*/ 6355307 w 6355307"/>
              <a:gd name="connsiteY2" fmla="*/ 1082171 h 1082171"/>
              <a:gd name="connsiteX3" fmla="*/ 0 w 6355307"/>
              <a:gd name="connsiteY3" fmla="*/ 1082171 h 1082171"/>
              <a:gd name="connsiteX4" fmla="*/ 0 w 6355307"/>
              <a:gd name="connsiteY4" fmla="*/ 0 h 1082171"/>
              <a:gd name="connsiteX0" fmla="*/ 0 w 6355621"/>
              <a:gd name="connsiteY0" fmla="*/ 0 h 1082171"/>
              <a:gd name="connsiteX1" fmla="*/ 6355307 w 6355621"/>
              <a:gd name="connsiteY1" fmla="*/ 0 h 1082171"/>
              <a:gd name="connsiteX2" fmla="*/ 6355621 w 6355621"/>
              <a:gd name="connsiteY2" fmla="*/ 631605 h 1082171"/>
              <a:gd name="connsiteX3" fmla="*/ 6355307 w 6355621"/>
              <a:gd name="connsiteY3" fmla="*/ 1082171 h 1082171"/>
              <a:gd name="connsiteX4" fmla="*/ 0 w 6355621"/>
              <a:gd name="connsiteY4" fmla="*/ 1082171 h 1082171"/>
              <a:gd name="connsiteX5" fmla="*/ 0 w 6355621"/>
              <a:gd name="connsiteY5" fmla="*/ 0 h 10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5621" h="1082171">
                <a:moveTo>
                  <a:pt x="0" y="0"/>
                </a:moveTo>
                <a:lnTo>
                  <a:pt x="6355307" y="0"/>
                </a:lnTo>
                <a:cubicBezTo>
                  <a:pt x="6355412" y="210535"/>
                  <a:pt x="6355516" y="421070"/>
                  <a:pt x="6355621" y="631605"/>
                </a:cubicBezTo>
                <a:cubicBezTo>
                  <a:pt x="6355516" y="781794"/>
                  <a:pt x="6355412" y="931982"/>
                  <a:pt x="6355307" y="1082171"/>
                </a:cubicBezTo>
                <a:lnTo>
                  <a:pt x="0" y="1082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68C65BF-3B2D-4B1E-82E0-7A20C696811C}"/>
              </a:ext>
            </a:extLst>
          </p:cNvPr>
          <p:cNvSpPr/>
          <p:nvPr/>
        </p:nvSpPr>
        <p:spPr>
          <a:xfrm>
            <a:off x="2784854" y="4143438"/>
            <a:ext cx="5196901" cy="2568607"/>
          </a:xfrm>
          <a:prstGeom prst="rect">
            <a:avLst/>
          </a:prstGeom>
          <a:solidFill>
            <a:srgbClr val="DE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6C9A009-D6D1-46E7-BAE3-E279BEC27FE9}"/>
              </a:ext>
            </a:extLst>
          </p:cNvPr>
          <p:cNvSpPr/>
          <p:nvPr/>
        </p:nvSpPr>
        <p:spPr>
          <a:xfrm>
            <a:off x="2878547" y="923163"/>
            <a:ext cx="5074874" cy="1163246"/>
          </a:xfrm>
          <a:custGeom>
            <a:avLst/>
            <a:gdLst>
              <a:gd name="connsiteX0" fmla="*/ 0 w 6355307"/>
              <a:gd name="connsiteY0" fmla="*/ 0 h 1082171"/>
              <a:gd name="connsiteX1" fmla="*/ 6355307 w 6355307"/>
              <a:gd name="connsiteY1" fmla="*/ 0 h 1082171"/>
              <a:gd name="connsiteX2" fmla="*/ 6355307 w 6355307"/>
              <a:gd name="connsiteY2" fmla="*/ 1082171 h 1082171"/>
              <a:gd name="connsiteX3" fmla="*/ 0 w 6355307"/>
              <a:gd name="connsiteY3" fmla="*/ 1082171 h 1082171"/>
              <a:gd name="connsiteX4" fmla="*/ 0 w 6355307"/>
              <a:gd name="connsiteY4" fmla="*/ 0 h 1082171"/>
              <a:gd name="connsiteX0" fmla="*/ 0 w 6355621"/>
              <a:gd name="connsiteY0" fmla="*/ 0 h 1082171"/>
              <a:gd name="connsiteX1" fmla="*/ 6355307 w 6355621"/>
              <a:gd name="connsiteY1" fmla="*/ 0 h 1082171"/>
              <a:gd name="connsiteX2" fmla="*/ 6355621 w 6355621"/>
              <a:gd name="connsiteY2" fmla="*/ 631605 h 1082171"/>
              <a:gd name="connsiteX3" fmla="*/ 6355307 w 6355621"/>
              <a:gd name="connsiteY3" fmla="*/ 1082171 h 1082171"/>
              <a:gd name="connsiteX4" fmla="*/ 0 w 6355621"/>
              <a:gd name="connsiteY4" fmla="*/ 1082171 h 1082171"/>
              <a:gd name="connsiteX5" fmla="*/ 0 w 6355621"/>
              <a:gd name="connsiteY5" fmla="*/ 0 h 10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5621" h="1082171">
                <a:moveTo>
                  <a:pt x="0" y="0"/>
                </a:moveTo>
                <a:lnTo>
                  <a:pt x="6355307" y="0"/>
                </a:lnTo>
                <a:cubicBezTo>
                  <a:pt x="6355412" y="210535"/>
                  <a:pt x="6355516" y="421070"/>
                  <a:pt x="6355621" y="631605"/>
                </a:cubicBezTo>
                <a:cubicBezTo>
                  <a:pt x="6355516" y="781794"/>
                  <a:pt x="6355412" y="931982"/>
                  <a:pt x="6355307" y="1082171"/>
                </a:cubicBezTo>
                <a:lnTo>
                  <a:pt x="0" y="1082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5" name="Rectángulo 4">
            <a:extLst>
              <a:ext uri="{FF2B5EF4-FFF2-40B4-BE49-F238E27FC236}">
                <a16:creationId xmlns:a16="http://schemas.microsoft.com/office/drawing/2014/main" id="{B2495E72-FA2D-40D5-95B6-276D6078619C}"/>
              </a:ext>
            </a:extLst>
          </p:cNvPr>
          <p:cNvSpPr/>
          <p:nvPr/>
        </p:nvSpPr>
        <p:spPr>
          <a:xfrm>
            <a:off x="2646579" y="2009318"/>
            <a:ext cx="5747226" cy="2153922"/>
          </a:xfrm>
          <a:custGeom>
            <a:avLst/>
            <a:gdLst>
              <a:gd name="connsiteX0" fmla="*/ 0 w 6355307"/>
              <a:gd name="connsiteY0" fmla="*/ 0 h 1082171"/>
              <a:gd name="connsiteX1" fmla="*/ 6355307 w 6355307"/>
              <a:gd name="connsiteY1" fmla="*/ 0 h 1082171"/>
              <a:gd name="connsiteX2" fmla="*/ 6355307 w 6355307"/>
              <a:gd name="connsiteY2" fmla="*/ 1082171 h 1082171"/>
              <a:gd name="connsiteX3" fmla="*/ 0 w 6355307"/>
              <a:gd name="connsiteY3" fmla="*/ 1082171 h 1082171"/>
              <a:gd name="connsiteX4" fmla="*/ 0 w 6355307"/>
              <a:gd name="connsiteY4" fmla="*/ 0 h 1082171"/>
              <a:gd name="connsiteX0" fmla="*/ 0 w 6355621"/>
              <a:gd name="connsiteY0" fmla="*/ 0 h 1082171"/>
              <a:gd name="connsiteX1" fmla="*/ 6355307 w 6355621"/>
              <a:gd name="connsiteY1" fmla="*/ 0 h 1082171"/>
              <a:gd name="connsiteX2" fmla="*/ 6355621 w 6355621"/>
              <a:gd name="connsiteY2" fmla="*/ 631605 h 1082171"/>
              <a:gd name="connsiteX3" fmla="*/ 6355307 w 6355621"/>
              <a:gd name="connsiteY3" fmla="*/ 1082171 h 1082171"/>
              <a:gd name="connsiteX4" fmla="*/ 0 w 6355621"/>
              <a:gd name="connsiteY4" fmla="*/ 1082171 h 1082171"/>
              <a:gd name="connsiteX5" fmla="*/ 0 w 6355621"/>
              <a:gd name="connsiteY5" fmla="*/ 0 h 10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5621" h="1082171">
                <a:moveTo>
                  <a:pt x="0" y="0"/>
                </a:moveTo>
                <a:lnTo>
                  <a:pt x="6355307" y="0"/>
                </a:lnTo>
                <a:cubicBezTo>
                  <a:pt x="6355412" y="210535"/>
                  <a:pt x="6355516" y="421070"/>
                  <a:pt x="6355621" y="631605"/>
                </a:cubicBezTo>
                <a:cubicBezTo>
                  <a:pt x="6355516" y="781794"/>
                  <a:pt x="6355412" y="931982"/>
                  <a:pt x="6355307" y="1082171"/>
                </a:cubicBezTo>
                <a:lnTo>
                  <a:pt x="0" y="10821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317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Forma libre: forma 64">
            <a:extLst>
              <a:ext uri="{FF2B5EF4-FFF2-40B4-BE49-F238E27FC236}">
                <a16:creationId xmlns:a16="http://schemas.microsoft.com/office/drawing/2014/main" id="{4F566FC6-9964-4229-AFF9-B9319A10932F}"/>
              </a:ext>
            </a:extLst>
          </p:cNvPr>
          <p:cNvSpPr/>
          <p:nvPr/>
        </p:nvSpPr>
        <p:spPr>
          <a:xfrm>
            <a:off x="-1" y="0"/>
            <a:ext cx="1819267" cy="564506"/>
          </a:xfrm>
          <a:custGeom>
            <a:avLst/>
            <a:gdLst>
              <a:gd name="connsiteX0" fmla="*/ 0 w 1828222"/>
              <a:gd name="connsiteY0" fmla="*/ 0 h 564506"/>
              <a:gd name="connsiteX1" fmla="*/ 1545969 w 1828222"/>
              <a:gd name="connsiteY1" fmla="*/ 0 h 564506"/>
              <a:gd name="connsiteX2" fmla="*/ 1828222 w 1828222"/>
              <a:gd name="connsiteY2" fmla="*/ 282253 h 564506"/>
              <a:gd name="connsiteX3" fmla="*/ 1545969 w 1828222"/>
              <a:gd name="connsiteY3" fmla="*/ 564506 h 564506"/>
              <a:gd name="connsiteX4" fmla="*/ 0 w 1828222"/>
              <a:gd name="connsiteY4" fmla="*/ 564506 h 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222" h="564506">
                <a:moveTo>
                  <a:pt x="0" y="0"/>
                </a:moveTo>
                <a:lnTo>
                  <a:pt x="1545969" y="0"/>
                </a:lnTo>
                <a:cubicBezTo>
                  <a:pt x="1701853" y="0"/>
                  <a:pt x="1828222" y="126369"/>
                  <a:pt x="1828222" y="282253"/>
                </a:cubicBezTo>
                <a:cubicBezTo>
                  <a:pt x="1828222" y="438137"/>
                  <a:pt x="1701853" y="564506"/>
                  <a:pt x="1545969" y="564506"/>
                </a:cubicBezTo>
                <a:lnTo>
                  <a:pt x="0" y="564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5F517612-332D-4AE5-9CA8-72CEB4E697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6" y="62539"/>
            <a:ext cx="1583549" cy="422509"/>
          </a:xfrm>
          <a:prstGeom prst="rect">
            <a:avLst/>
          </a:prstGeom>
        </p:spPr>
      </p:pic>
      <p:sp>
        <p:nvSpPr>
          <p:cNvPr id="69" name="Rectángulo 68">
            <a:extLst>
              <a:ext uri="{FF2B5EF4-FFF2-40B4-BE49-F238E27FC236}">
                <a16:creationId xmlns:a16="http://schemas.microsoft.com/office/drawing/2014/main" id="{A4539A1C-6F8A-42F6-9352-1417A573687F}"/>
              </a:ext>
            </a:extLst>
          </p:cNvPr>
          <p:cNvSpPr/>
          <p:nvPr/>
        </p:nvSpPr>
        <p:spPr>
          <a:xfrm>
            <a:off x="-8953" y="564172"/>
            <a:ext cx="312351" cy="54877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AE7ED6D3-F123-4CF2-AA5F-C273A4570D5D}"/>
              </a:ext>
            </a:extLst>
          </p:cNvPr>
          <p:cNvSpPr txBox="1"/>
          <p:nvPr/>
        </p:nvSpPr>
        <p:spPr>
          <a:xfrm>
            <a:off x="1819266" y="363762"/>
            <a:ext cx="7324734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para Desarrollo Económico Sostenible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E548A3D7-BEE4-4DA3-8800-81A4DA8573D9}"/>
              </a:ext>
            </a:extLst>
          </p:cNvPr>
          <p:cNvSpPr txBox="1"/>
          <p:nvPr/>
        </p:nvSpPr>
        <p:spPr>
          <a:xfrm>
            <a:off x="1819266" y="9204"/>
            <a:ext cx="7324734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chemeClr val="tx1"/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Institucionalidad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13F13DC0-D83C-426A-BDD2-C55FCE6EBA6F}"/>
              </a:ext>
            </a:extLst>
          </p:cNvPr>
          <p:cNvSpPr/>
          <p:nvPr/>
        </p:nvSpPr>
        <p:spPr>
          <a:xfrm>
            <a:off x="3060915" y="1012920"/>
            <a:ext cx="4793125" cy="183157"/>
          </a:xfrm>
          <a:prstGeom prst="rect">
            <a:avLst/>
          </a:prstGeom>
          <a:solidFill>
            <a:schemeClr val="bg1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accent4"/>
                </a:solidFill>
              </a:rPr>
              <a:t>Poder Ejecutivo/Gobierno Nacional/Consejo de Ministros </a:t>
            </a:r>
            <a:endParaRPr lang="en-US" sz="1200" b="1" dirty="0">
              <a:solidFill>
                <a:schemeClr val="accent4"/>
              </a:solidFill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D5D77B77-B738-4847-AE2C-E24023F7C6B0}"/>
              </a:ext>
            </a:extLst>
          </p:cNvPr>
          <p:cNvSpPr/>
          <p:nvPr/>
        </p:nvSpPr>
        <p:spPr>
          <a:xfrm>
            <a:off x="3060916" y="1260210"/>
            <a:ext cx="1128751" cy="18897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bg1"/>
                </a:solidFill>
              </a:rPr>
              <a:t>MINAGRI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1FA30A91-95CC-43B0-90D3-F73DB9994EB6}"/>
              </a:ext>
            </a:extLst>
          </p:cNvPr>
          <p:cNvSpPr/>
          <p:nvPr/>
        </p:nvSpPr>
        <p:spPr>
          <a:xfrm>
            <a:off x="4286546" y="1260210"/>
            <a:ext cx="1128751" cy="18897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bg1"/>
                </a:solidFill>
              </a:rPr>
              <a:t>MINCETUR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E6CA0D41-BBF7-4F85-A5E9-86D178D8709B}"/>
              </a:ext>
            </a:extLst>
          </p:cNvPr>
          <p:cNvSpPr/>
          <p:nvPr/>
        </p:nvSpPr>
        <p:spPr>
          <a:xfrm>
            <a:off x="5505625" y="1260210"/>
            <a:ext cx="1128751" cy="18897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bg1"/>
                </a:solidFill>
              </a:rPr>
              <a:t>MINPRO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2583BE85-EE64-4735-8436-CB601AC1310C}"/>
              </a:ext>
            </a:extLst>
          </p:cNvPr>
          <p:cNvSpPr/>
          <p:nvPr/>
        </p:nvSpPr>
        <p:spPr>
          <a:xfrm>
            <a:off x="6725290" y="1260210"/>
            <a:ext cx="1128751" cy="18897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bg1"/>
                </a:solidFill>
              </a:rPr>
              <a:t>MINEM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062479B7-B451-4810-B536-BEC30917F7A5}"/>
              </a:ext>
            </a:extLst>
          </p:cNvPr>
          <p:cNvSpPr/>
          <p:nvPr/>
        </p:nvSpPr>
        <p:spPr>
          <a:xfrm>
            <a:off x="3020660" y="1512331"/>
            <a:ext cx="1186929" cy="4433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b="1" dirty="0">
                <a:solidFill>
                  <a:schemeClr val="tx1"/>
                </a:solidFill>
              </a:rPr>
              <a:t>Comité de Gestión Regional Agraria - CGRA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id="{C5FCF507-20A7-451B-9F81-BE92621173DC}"/>
              </a:ext>
            </a:extLst>
          </p:cNvPr>
          <p:cNvSpPr/>
          <p:nvPr/>
        </p:nvSpPr>
        <p:spPr>
          <a:xfrm>
            <a:off x="4353622" y="1512331"/>
            <a:ext cx="1050728" cy="4433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11E53E55-FC30-4293-BB52-F1CFBC1A03E4}"/>
              </a:ext>
            </a:extLst>
          </p:cNvPr>
          <p:cNvSpPr/>
          <p:nvPr/>
        </p:nvSpPr>
        <p:spPr>
          <a:xfrm>
            <a:off x="5556941" y="1512331"/>
            <a:ext cx="1050728" cy="4433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DC4966C0-3339-49BE-8D78-F3B5D12E7EC5}"/>
              </a:ext>
            </a:extLst>
          </p:cNvPr>
          <p:cNvSpPr/>
          <p:nvPr/>
        </p:nvSpPr>
        <p:spPr>
          <a:xfrm>
            <a:off x="6792195" y="1512331"/>
            <a:ext cx="990281" cy="4433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b="1" dirty="0">
              <a:solidFill>
                <a:schemeClr val="tx1"/>
              </a:solidFill>
            </a:endParaRP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E783DDF0-A543-4C0C-B137-7FA76068031E}"/>
              </a:ext>
            </a:extLst>
          </p:cNvPr>
          <p:cNvSpPr/>
          <p:nvPr/>
        </p:nvSpPr>
        <p:spPr>
          <a:xfrm>
            <a:off x="5624493" y="2930687"/>
            <a:ext cx="642768" cy="37200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>
                <a:solidFill>
                  <a:srgbClr val="055947"/>
                </a:solidFill>
              </a:rPr>
              <a:t>DREM</a:t>
            </a:r>
            <a:endParaRPr lang="en-US" sz="1050" b="1" dirty="0">
              <a:solidFill>
                <a:srgbClr val="055947"/>
              </a:solidFill>
            </a:endParaRP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7A51A3D6-EF7A-4EC0-9003-C47FC6FCDBCB}"/>
              </a:ext>
            </a:extLst>
          </p:cNvPr>
          <p:cNvSpPr/>
          <p:nvPr/>
        </p:nvSpPr>
        <p:spPr>
          <a:xfrm>
            <a:off x="2815233" y="2927159"/>
            <a:ext cx="1239447" cy="37645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>
                <a:solidFill>
                  <a:srgbClr val="055947"/>
                </a:solidFill>
              </a:rPr>
              <a:t>DRASAM</a:t>
            </a:r>
            <a:endParaRPr lang="en-US" sz="1050" b="1" dirty="0">
              <a:solidFill>
                <a:srgbClr val="055947"/>
              </a:solidFill>
            </a:endParaRP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8ACA53C9-C605-41E9-9117-632E9A658FC3}"/>
              </a:ext>
            </a:extLst>
          </p:cNvPr>
          <p:cNvSpPr/>
          <p:nvPr/>
        </p:nvSpPr>
        <p:spPr>
          <a:xfrm>
            <a:off x="4868615" y="2930688"/>
            <a:ext cx="729171" cy="372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>
                <a:solidFill>
                  <a:srgbClr val="055947"/>
                </a:solidFill>
              </a:rPr>
              <a:t>DIREPRO</a:t>
            </a:r>
            <a:endParaRPr lang="en-US" sz="1050" b="1" dirty="0">
              <a:solidFill>
                <a:srgbClr val="055947"/>
              </a:solidFill>
            </a:endParaRPr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FBA222D7-5333-4822-A9BC-8A3E6D9708AA}"/>
              </a:ext>
            </a:extLst>
          </p:cNvPr>
          <p:cNvSpPr/>
          <p:nvPr/>
        </p:nvSpPr>
        <p:spPr>
          <a:xfrm>
            <a:off x="4081805" y="2927159"/>
            <a:ext cx="751457" cy="3764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>
                <a:solidFill>
                  <a:srgbClr val="055947"/>
                </a:solidFill>
              </a:rPr>
              <a:t>DIRCETUR</a:t>
            </a:r>
            <a:endParaRPr lang="en-US" sz="1050" b="1" dirty="0">
              <a:solidFill>
                <a:srgbClr val="055947"/>
              </a:solidFill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57CB3A79-1ABC-4F12-824C-8200B460C4D7}"/>
              </a:ext>
            </a:extLst>
          </p:cNvPr>
          <p:cNvSpPr/>
          <p:nvPr/>
        </p:nvSpPr>
        <p:spPr>
          <a:xfrm>
            <a:off x="2805318" y="2686329"/>
            <a:ext cx="3463282" cy="194085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b="1" dirty="0">
                <a:solidFill>
                  <a:schemeClr val="bg1"/>
                </a:solidFill>
              </a:rPr>
              <a:t>Gerencia Regional de Desarrollo Económico - GRDE 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id="{C39A0E7F-B5A5-4199-A998-89658BFF1D51}"/>
              </a:ext>
            </a:extLst>
          </p:cNvPr>
          <p:cNvSpPr/>
          <p:nvPr/>
        </p:nvSpPr>
        <p:spPr>
          <a:xfrm rot="16200000">
            <a:off x="6146208" y="2879561"/>
            <a:ext cx="612882" cy="234000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800" b="1" dirty="0">
                <a:solidFill>
                  <a:schemeClr val="bg1"/>
                </a:solidFill>
              </a:rPr>
              <a:t>OPIPS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74A49051-3449-4D2C-AA49-F298EB88B327}"/>
              </a:ext>
            </a:extLst>
          </p:cNvPr>
          <p:cNvSpPr/>
          <p:nvPr/>
        </p:nvSpPr>
        <p:spPr>
          <a:xfrm rot="16200000">
            <a:off x="7011524" y="2880247"/>
            <a:ext cx="610904" cy="234000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800" b="1" dirty="0">
                <a:solidFill>
                  <a:schemeClr val="bg1"/>
                </a:solidFill>
              </a:rPr>
              <a:t>ARA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B7C0F5B7-90A7-480D-8E4A-80E250F5E155}"/>
              </a:ext>
            </a:extLst>
          </p:cNvPr>
          <p:cNvSpPr/>
          <p:nvPr/>
        </p:nvSpPr>
        <p:spPr>
          <a:xfrm rot="16200000">
            <a:off x="7306838" y="2880247"/>
            <a:ext cx="610904" cy="234000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800" b="1" dirty="0">
                <a:solidFill>
                  <a:schemeClr val="bg1"/>
                </a:solidFill>
              </a:rPr>
              <a:t>GRDS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873D954C-0327-4A75-9C28-F2F7AC8034EC}"/>
              </a:ext>
            </a:extLst>
          </p:cNvPr>
          <p:cNvSpPr/>
          <p:nvPr/>
        </p:nvSpPr>
        <p:spPr>
          <a:xfrm rot="16200000">
            <a:off x="7602202" y="2880287"/>
            <a:ext cx="610804" cy="234000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800" b="1" dirty="0">
                <a:solidFill>
                  <a:schemeClr val="bg1"/>
                </a:solidFill>
              </a:rPr>
              <a:t>GRI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4F3AFA73-44CA-48D4-B1EF-F3B862D71A07}"/>
              </a:ext>
            </a:extLst>
          </p:cNvPr>
          <p:cNvSpPr/>
          <p:nvPr/>
        </p:nvSpPr>
        <p:spPr>
          <a:xfrm rot="16200000">
            <a:off x="6428837" y="2880357"/>
            <a:ext cx="610901" cy="234000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800" b="1" dirty="0">
                <a:solidFill>
                  <a:schemeClr val="bg1"/>
                </a:solidFill>
              </a:rPr>
              <a:t>PEAM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2D9577E6-18AE-405F-881D-7AE49DE28D0A}"/>
              </a:ext>
            </a:extLst>
          </p:cNvPr>
          <p:cNvSpPr/>
          <p:nvPr/>
        </p:nvSpPr>
        <p:spPr>
          <a:xfrm rot="16200000">
            <a:off x="6720180" y="2880247"/>
            <a:ext cx="610903" cy="234000"/>
          </a:xfrm>
          <a:prstGeom prst="rect">
            <a:avLst/>
          </a:prstGeom>
          <a:solidFill>
            <a:srgbClr val="055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800" b="1" dirty="0">
                <a:solidFill>
                  <a:schemeClr val="bg1"/>
                </a:solidFill>
              </a:rPr>
              <a:t>PEHCBM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DF7F2DE5-46AF-47DE-8868-8B07A4A6C631}"/>
              </a:ext>
            </a:extLst>
          </p:cNvPr>
          <p:cNvSpPr/>
          <p:nvPr/>
        </p:nvSpPr>
        <p:spPr>
          <a:xfrm>
            <a:off x="2805372" y="2126435"/>
            <a:ext cx="5215772" cy="251019"/>
          </a:xfrm>
          <a:prstGeom prst="rect">
            <a:avLst/>
          </a:prstGeom>
          <a:solidFill>
            <a:srgbClr val="05594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bg1"/>
                </a:solidFill>
              </a:rPr>
              <a:t>Gobierno Regional de San Martín - GRSM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4" name="Rectángulo: esquinas redondeadas 103">
            <a:extLst>
              <a:ext uri="{FF2B5EF4-FFF2-40B4-BE49-F238E27FC236}">
                <a16:creationId xmlns:a16="http://schemas.microsoft.com/office/drawing/2014/main" id="{06C7CAF7-FEDE-467F-8E6A-1727544B8E5B}"/>
              </a:ext>
            </a:extLst>
          </p:cNvPr>
          <p:cNvSpPr/>
          <p:nvPr/>
        </p:nvSpPr>
        <p:spPr>
          <a:xfrm>
            <a:off x="2828557" y="2416702"/>
            <a:ext cx="5192585" cy="216000"/>
          </a:xfrm>
          <a:prstGeom prst="roundRect">
            <a:avLst>
              <a:gd name="adj" fmla="val 50000"/>
            </a:avLst>
          </a:prstGeom>
          <a:solidFill>
            <a:srgbClr val="FFF9E7"/>
          </a:solidFill>
          <a:ln w="6350">
            <a:solidFill>
              <a:srgbClr val="826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b="1" dirty="0">
                <a:solidFill>
                  <a:srgbClr val="826242"/>
                </a:solidFill>
              </a:rPr>
              <a:t>Agencia Regional de Desarrollo</a:t>
            </a:r>
            <a:endParaRPr lang="en-US" sz="900" b="1" dirty="0">
              <a:solidFill>
                <a:srgbClr val="826242"/>
              </a:solidFill>
            </a:endParaRPr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7D1CDAEC-A640-40D8-B74C-994DBF79C1F1}"/>
              </a:ext>
            </a:extLst>
          </p:cNvPr>
          <p:cNvSpPr/>
          <p:nvPr/>
        </p:nvSpPr>
        <p:spPr>
          <a:xfrm>
            <a:off x="2828558" y="3349433"/>
            <a:ext cx="5215772" cy="197614"/>
          </a:xfrm>
          <a:prstGeom prst="rect">
            <a:avLst/>
          </a:prstGeom>
          <a:solidFill>
            <a:srgbClr val="05594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bg1"/>
                </a:solidFill>
              </a:rPr>
              <a:t>Gerencias Territoriales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7" name="Rectángulo: esquinas redondeadas 106">
            <a:extLst>
              <a:ext uri="{FF2B5EF4-FFF2-40B4-BE49-F238E27FC236}">
                <a16:creationId xmlns:a16="http://schemas.microsoft.com/office/drawing/2014/main" id="{58FD0F52-BA64-47EA-AA0B-A87F13F2D45E}"/>
              </a:ext>
            </a:extLst>
          </p:cNvPr>
          <p:cNvSpPr/>
          <p:nvPr/>
        </p:nvSpPr>
        <p:spPr>
          <a:xfrm>
            <a:off x="2815232" y="3619676"/>
            <a:ext cx="5205911" cy="216008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rgbClr val="826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b="1" dirty="0">
                <a:solidFill>
                  <a:srgbClr val="826242"/>
                </a:solidFill>
              </a:rPr>
              <a:t>Mesa Técnica Regional por Cadena de Valor</a:t>
            </a:r>
            <a:endParaRPr lang="en-US" sz="900" b="1" dirty="0">
              <a:solidFill>
                <a:srgbClr val="826242"/>
              </a:solidFill>
            </a:endParaRPr>
          </a:p>
        </p:txBody>
      </p:sp>
      <p:sp>
        <p:nvSpPr>
          <p:cNvPr id="108" name="Rectángulo: esquinas redondeadas 107">
            <a:extLst>
              <a:ext uri="{FF2B5EF4-FFF2-40B4-BE49-F238E27FC236}">
                <a16:creationId xmlns:a16="http://schemas.microsoft.com/office/drawing/2014/main" id="{256B5080-A713-45DF-8DA9-A5413EBEE18A}"/>
              </a:ext>
            </a:extLst>
          </p:cNvPr>
          <p:cNvSpPr/>
          <p:nvPr/>
        </p:nvSpPr>
        <p:spPr>
          <a:xfrm>
            <a:off x="4765454" y="3897926"/>
            <a:ext cx="809921" cy="216008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rgbClr val="826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b="1" dirty="0">
                <a:solidFill>
                  <a:srgbClr val="826242"/>
                </a:solidFill>
              </a:rPr>
              <a:t>COREMYPE</a:t>
            </a:r>
            <a:endParaRPr lang="en-US" sz="900" b="1" dirty="0">
              <a:solidFill>
                <a:srgbClr val="826242"/>
              </a:solidFill>
            </a:endParaRPr>
          </a:p>
        </p:txBody>
      </p:sp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id="{11B6BC01-2345-4182-8C77-7561E1EFE462}"/>
              </a:ext>
            </a:extLst>
          </p:cNvPr>
          <p:cNvSpPr/>
          <p:nvPr/>
        </p:nvSpPr>
        <p:spPr>
          <a:xfrm>
            <a:off x="5624493" y="3891431"/>
            <a:ext cx="782512" cy="216008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rgbClr val="826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b="1" dirty="0">
                <a:solidFill>
                  <a:srgbClr val="826242"/>
                </a:solidFill>
              </a:rPr>
              <a:t>CORCYTEC</a:t>
            </a:r>
            <a:endParaRPr lang="en-US" sz="900" b="1" dirty="0">
              <a:solidFill>
                <a:srgbClr val="826242"/>
              </a:solidFill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F5A22EFE-DCEA-4A79-9FA9-D3B3F4410C13}"/>
              </a:ext>
            </a:extLst>
          </p:cNvPr>
          <p:cNvSpPr/>
          <p:nvPr/>
        </p:nvSpPr>
        <p:spPr>
          <a:xfrm>
            <a:off x="2895551" y="4507475"/>
            <a:ext cx="1917899" cy="215147"/>
          </a:xfrm>
          <a:prstGeom prst="rect">
            <a:avLst/>
          </a:prstGeom>
          <a:solidFill>
            <a:schemeClr val="bg1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100" b="1">
                <a:solidFill>
                  <a:schemeClr val="accent4"/>
                </a:solidFill>
              </a:rPr>
              <a:t>Municipalidades Provinciales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134" name="Rectángulo: esquinas redondeadas 133">
            <a:extLst>
              <a:ext uri="{FF2B5EF4-FFF2-40B4-BE49-F238E27FC236}">
                <a16:creationId xmlns:a16="http://schemas.microsoft.com/office/drawing/2014/main" id="{F0996179-5921-4D98-9218-4F78AF876AAC}"/>
              </a:ext>
            </a:extLst>
          </p:cNvPr>
          <p:cNvSpPr/>
          <p:nvPr/>
        </p:nvSpPr>
        <p:spPr>
          <a:xfrm>
            <a:off x="2895551" y="4789712"/>
            <a:ext cx="4953000" cy="216008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rgbClr val="826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b="1" dirty="0">
                <a:solidFill>
                  <a:srgbClr val="826242"/>
                </a:solidFill>
              </a:rPr>
              <a:t>Comité Técnico de Desarrollo Económico Territorial Provincial - COTEDETEP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8AAF9E21-1F09-4141-BFDE-E3A27660EC76}"/>
              </a:ext>
            </a:extLst>
          </p:cNvPr>
          <p:cNvSpPr/>
          <p:nvPr/>
        </p:nvSpPr>
        <p:spPr>
          <a:xfrm>
            <a:off x="2799085" y="4270719"/>
            <a:ext cx="5182670" cy="183157"/>
          </a:xfrm>
          <a:prstGeom prst="rect">
            <a:avLst/>
          </a:prstGeom>
          <a:solidFill>
            <a:srgbClr val="05594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bg1"/>
                </a:solidFill>
              </a:rPr>
              <a:t>Agencia de Desarrollo Económico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2" name="Rectángulo 141">
            <a:extLst>
              <a:ext uri="{FF2B5EF4-FFF2-40B4-BE49-F238E27FC236}">
                <a16:creationId xmlns:a16="http://schemas.microsoft.com/office/drawing/2014/main" id="{318BFB3D-BAC1-4654-8CAC-05F78773607C}"/>
              </a:ext>
            </a:extLst>
          </p:cNvPr>
          <p:cNvSpPr/>
          <p:nvPr/>
        </p:nvSpPr>
        <p:spPr>
          <a:xfrm>
            <a:off x="4880208" y="4501527"/>
            <a:ext cx="2968343" cy="215147"/>
          </a:xfrm>
          <a:prstGeom prst="rect">
            <a:avLst/>
          </a:prstGeom>
          <a:solidFill>
            <a:schemeClr val="bg1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>
                <a:solidFill>
                  <a:schemeClr val="accent4"/>
                </a:solidFill>
              </a:rPr>
              <a:t>Asociaciones y representantes de la sociedad civil</a:t>
            </a:r>
            <a:endParaRPr lang="en-US" sz="1050" b="1" dirty="0">
              <a:solidFill>
                <a:schemeClr val="accent4"/>
              </a:solidFill>
            </a:endParaRPr>
          </a:p>
        </p:txBody>
      </p:sp>
      <p:sp>
        <p:nvSpPr>
          <p:cNvPr id="149" name="Rectángulo 148">
            <a:extLst>
              <a:ext uri="{FF2B5EF4-FFF2-40B4-BE49-F238E27FC236}">
                <a16:creationId xmlns:a16="http://schemas.microsoft.com/office/drawing/2014/main" id="{1A5EA2AD-BC90-410A-8A2E-04ABEB506FF1}"/>
              </a:ext>
            </a:extLst>
          </p:cNvPr>
          <p:cNvSpPr/>
          <p:nvPr/>
        </p:nvSpPr>
        <p:spPr>
          <a:xfrm>
            <a:off x="2895551" y="5484670"/>
            <a:ext cx="1917900" cy="215147"/>
          </a:xfrm>
          <a:prstGeom prst="rect">
            <a:avLst/>
          </a:prstGeom>
          <a:solidFill>
            <a:schemeClr val="bg1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100" b="1">
                <a:solidFill>
                  <a:schemeClr val="accent4"/>
                </a:solidFill>
              </a:rPr>
              <a:t>Municipalidades Distritales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150" name="Rectángulo: esquinas redondeadas 149">
            <a:extLst>
              <a:ext uri="{FF2B5EF4-FFF2-40B4-BE49-F238E27FC236}">
                <a16:creationId xmlns:a16="http://schemas.microsoft.com/office/drawing/2014/main" id="{01CBBEBA-52ED-4293-8C15-9A0F9637BEB0}"/>
              </a:ext>
            </a:extLst>
          </p:cNvPr>
          <p:cNvSpPr/>
          <p:nvPr/>
        </p:nvSpPr>
        <p:spPr>
          <a:xfrm>
            <a:off x="2895552" y="5743168"/>
            <a:ext cx="4953000" cy="216008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rgbClr val="826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b="1" dirty="0">
                <a:solidFill>
                  <a:srgbClr val="826242"/>
                </a:solidFill>
              </a:rPr>
              <a:t>Comité Técnico de Desarrollo Económico Territorial Distrital - COTEDETED</a:t>
            </a:r>
          </a:p>
        </p:txBody>
      </p:sp>
      <p:sp>
        <p:nvSpPr>
          <p:cNvPr id="151" name="Rectángulo 150">
            <a:extLst>
              <a:ext uri="{FF2B5EF4-FFF2-40B4-BE49-F238E27FC236}">
                <a16:creationId xmlns:a16="http://schemas.microsoft.com/office/drawing/2014/main" id="{65CAE002-604C-4116-8325-20F7AFC72CA4}"/>
              </a:ext>
            </a:extLst>
          </p:cNvPr>
          <p:cNvSpPr/>
          <p:nvPr/>
        </p:nvSpPr>
        <p:spPr>
          <a:xfrm>
            <a:off x="4879288" y="5478722"/>
            <a:ext cx="2969264" cy="215147"/>
          </a:xfrm>
          <a:prstGeom prst="rect">
            <a:avLst/>
          </a:prstGeom>
          <a:solidFill>
            <a:schemeClr val="bg1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>
                <a:solidFill>
                  <a:schemeClr val="accent4"/>
                </a:solidFill>
              </a:rPr>
              <a:t>Asociaciones y representantes de la sociedad civil</a:t>
            </a:r>
            <a:endParaRPr lang="en-US" sz="1050" b="1" dirty="0">
              <a:solidFill>
                <a:schemeClr val="accent4"/>
              </a:solidFill>
            </a:endParaRPr>
          </a:p>
        </p:txBody>
      </p:sp>
      <p:sp>
        <p:nvSpPr>
          <p:cNvPr id="155" name="Rectángulo: esquinas redondeadas 154">
            <a:extLst>
              <a:ext uri="{FF2B5EF4-FFF2-40B4-BE49-F238E27FC236}">
                <a16:creationId xmlns:a16="http://schemas.microsoft.com/office/drawing/2014/main" id="{A45BF663-BEDC-4244-8B11-C0129855B967}"/>
              </a:ext>
            </a:extLst>
          </p:cNvPr>
          <p:cNvSpPr/>
          <p:nvPr/>
        </p:nvSpPr>
        <p:spPr>
          <a:xfrm>
            <a:off x="2895550" y="6408768"/>
            <a:ext cx="4953001" cy="216008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rgbClr val="826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b="1" dirty="0">
                <a:solidFill>
                  <a:srgbClr val="826242"/>
                </a:solidFill>
              </a:rPr>
              <a:t>Comité Técnico De Desarrollo Económico Territorial Comunal</a:t>
            </a:r>
          </a:p>
        </p:txBody>
      </p:sp>
      <p:sp>
        <p:nvSpPr>
          <p:cNvPr id="158" name="Rectángulo: esquinas redondeadas 157">
            <a:extLst>
              <a:ext uri="{FF2B5EF4-FFF2-40B4-BE49-F238E27FC236}">
                <a16:creationId xmlns:a16="http://schemas.microsoft.com/office/drawing/2014/main" id="{5FE9D9B7-938E-4E26-BF2F-021E99A69273}"/>
              </a:ext>
            </a:extLst>
          </p:cNvPr>
          <p:cNvSpPr/>
          <p:nvPr/>
        </p:nvSpPr>
        <p:spPr>
          <a:xfrm>
            <a:off x="3446830" y="5075353"/>
            <a:ext cx="2137800" cy="21600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rgbClr val="826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b="1" dirty="0">
                <a:solidFill>
                  <a:srgbClr val="826242"/>
                </a:solidFill>
              </a:rPr>
              <a:t>Comité de Gestión de Destino Turístico</a:t>
            </a:r>
          </a:p>
        </p:txBody>
      </p:sp>
      <p:sp>
        <p:nvSpPr>
          <p:cNvPr id="161" name="Rectángulo 160">
            <a:extLst>
              <a:ext uri="{FF2B5EF4-FFF2-40B4-BE49-F238E27FC236}">
                <a16:creationId xmlns:a16="http://schemas.microsoft.com/office/drawing/2014/main" id="{D12B578F-5CA2-4F1D-9C24-9F7BA33E92FC}"/>
              </a:ext>
            </a:extLst>
          </p:cNvPr>
          <p:cNvSpPr/>
          <p:nvPr/>
        </p:nvSpPr>
        <p:spPr>
          <a:xfrm>
            <a:off x="2895550" y="6159095"/>
            <a:ext cx="4953001" cy="215147"/>
          </a:xfrm>
          <a:prstGeom prst="rect">
            <a:avLst/>
          </a:prstGeom>
          <a:solidFill>
            <a:schemeClr val="bg1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100" b="1" dirty="0">
                <a:solidFill>
                  <a:schemeClr val="accent4"/>
                </a:solidFill>
              </a:rPr>
              <a:t>Junta Vecinal Comunal – JVC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74E6776-4AEB-4927-9800-7FC3F7895949}"/>
              </a:ext>
            </a:extLst>
          </p:cNvPr>
          <p:cNvCxnSpPr>
            <a:cxnSpLocks/>
          </p:cNvCxnSpPr>
          <p:nvPr/>
        </p:nvCxnSpPr>
        <p:spPr>
          <a:xfrm>
            <a:off x="2895550" y="6068428"/>
            <a:ext cx="495300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ector recto de flecha 167">
            <a:extLst>
              <a:ext uri="{FF2B5EF4-FFF2-40B4-BE49-F238E27FC236}">
                <a16:creationId xmlns:a16="http://schemas.microsoft.com/office/drawing/2014/main" id="{144269AD-E953-4D84-B051-23E1E24583F4}"/>
              </a:ext>
            </a:extLst>
          </p:cNvPr>
          <p:cNvCxnSpPr>
            <a:cxnSpLocks/>
          </p:cNvCxnSpPr>
          <p:nvPr/>
        </p:nvCxnSpPr>
        <p:spPr>
          <a:xfrm>
            <a:off x="8100454" y="1831165"/>
            <a:ext cx="0" cy="34153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ector recto de flecha 168">
            <a:extLst>
              <a:ext uri="{FF2B5EF4-FFF2-40B4-BE49-F238E27FC236}">
                <a16:creationId xmlns:a16="http://schemas.microsoft.com/office/drawing/2014/main" id="{4ADB5542-AB5A-4548-AF64-C5B038553752}"/>
              </a:ext>
            </a:extLst>
          </p:cNvPr>
          <p:cNvCxnSpPr>
            <a:cxnSpLocks/>
          </p:cNvCxnSpPr>
          <p:nvPr/>
        </p:nvCxnSpPr>
        <p:spPr>
          <a:xfrm>
            <a:off x="8111008" y="3999435"/>
            <a:ext cx="0" cy="34153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ector recto de flecha 169">
            <a:extLst>
              <a:ext uri="{FF2B5EF4-FFF2-40B4-BE49-F238E27FC236}">
                <a16:creationId xmlns:a16="http://schemas.microsoft.com/office/drawing/2014/main" id="{372934FB-380E-4C61-9A5A-8C1EA049291C}"/>
              </a:ext>
            </a:extLst>
          </p:cNvPr>
          <p:cNvCxnSpPr>
            <a:cxnSpLocks/>
          </p:cNvCxnSpPr>
          <p:nvPr/>
        </p:nvCxnSpPr>
        <p:spPr>
          <a:xfrm>
            <a:off x="8100454" y="5234911"/>
            <a:ext cx="0" cy="34153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ector recto de flecha 170">
            <a:extLst>
              <a:ext uri="{FF2B5EF4-FFF2-40B4-BE49-F238E27FC236}">
                <a16:creationId xmlns:a16="http://schemas.microsoft.com/office/drawing/2014/main" id="{E025C717-D32D-40B1-A331-CC4B59F9A79D}"/>
              </a:ext>
            </a:extLst>
          </p:cNvPr>
          <p:cNvCxnSpPr>
            <a:cxnSpLocks/>
          </p:cNvCxnSpPr>
          <p:nvPr/>
        </p:nvCxnSpPr>
        <p:spPr>
          <a:xfrm>
            <a:off x="8100454" y="5859861"/>
            <a:ext cx="0" cy="34153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upo 57">
            <a:extLst>
              <a:ext uri="{FF2B5EF4-FFF2-40B4-BE49-F238E27FC236}">
                <a16:creationId xmlns:a16="http://schemas.microsoft.com/office/drawing/2014/main" id="{10E987CB-9A9D-4A8E-8AAE-BD1B954D6FDC}"/>
              </a:ext>
            </a:extLst>
          </p:cNvPr>
          <p:cNvGrpSpPr/>
          <p:nvPr/>
        </p:nvGrpSpPr>
        <p:grpSpPr>
          <a:xfrm>
            <a:off x="-93916" y="5069603"/>
            <a:ext cx="3013440" cy="1779194"/>
            <a:chOff x="-93916" y="5069603"/>
            <a:chExt cx="3013440" cy="1779194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1C6DEED7-A846-4E68-92B1-178DB5BBBD2E}"/>
                </a:ext>
              </a:extLst>
            </p:cNvPr>
            <p:cNvGrpSpPr/>
            <p:nvPr/>
          </p:nvGrpSpPr>
          <p:grpSpPr>
            <a:xfrm>
              <a:off x="-93916" y="5069603"/>
              <a:ext cx="2970753" cy="1779194"/>
              <a:chOff x="-93916" y="5069603"/>
              <a:chExt cx="2970753" cy="1779194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207AC551-90F1-42C0-B40B-F42C13FC70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289"/>
              <a:stretch/>
            </p:blipFill>
            <p:spPr>
              <a:xfrm>
                <a:off x="-69124" y="5069603"/>
                <a:ext cx="2945961" cy="1779194"/>
              </a:xfrm>
              <a:prstGeom prst="rect">
                <a:avLst/>
              </a:prstGeom>
            </p:spPr>
          </p:pic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CB354097-A70B-4A90-904E-CE33D1ED744A}"/>
                  </a:ext>
                </a:extLst>
              </p:cNvPr>
              <p:cNvSpPr/>
              <p:nvPr/>
            </p:nvSpPr>
            <p:spPr>
              <a:xfrm>
                <a:off x="-93916" y="6201398"/>
                <a:ext cx="155208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1000" dirty="0">
                    <a:solidFill>
                      <a:schemeClr val="accent6">
                        <a:lumMod val="50000"/>
                      </a:schemeClr>
                    </a:solidFill>
                  </a:rPr>
                  <a:t>Lamas 3 microcuencas (</a:t>
                </a:r>
                <a:r>
                  <a:rPr lang="es-MX" sz="1000" dirty="0" err="1">
                    <a:solidFill>
                      <a:schemeClr val="accent6">
                        <a:lumMod val="50000"/>
                      </a:schemeClr>
                    </a:solidFill>
                  </a:rPr>
                  <a:t>Carañayacu</a:t>
                </a:r>
                <a:r>
                  <a:rPr lang="es-MX" sz="1000" dirty="0">
                    <a:solidFill>
                      <a:schemeClr val="accent6">
                        <a:lumMod val="50000"/>
                      </a:schemeClr>
                    </a:solidFill>
                  </a:rPr>
                  <a:t>, Talliquiwi, y </a:t>
                </a:r>
                <a:r>
                  <a:rPr lang="es-MX" sz="1000" dirty="0" err="1">
                    <a:solidFill>
                      <a:schemeClr val="accent6">
                        <a:lumMod val="50000"/>
                      </a:schemeClr>
                    </a:solidFill>
                  </a:rPr>
                  <a:t>Bosalao</a:t>
                </a:r>
                <a:r>
                  <a:rPr lang="es-MX" sz="1000" dirty="0">
                    <a:solidFill>
                      <a:schemeClr val="accent6">
                        <a:lumMod val="50000"/>
                      </a:schemeClr>
                    </a:solidFill>
                  </a:rPr>
                  <a:t>) del </a:t>
                </a:r>
                <a:r>
                  <a:rPr lang="es-MX" sz="1000" dirty="0" err="1">
                    <a:solidFill>
                      <a:schemeClr val="accent6">
                        <a:lumMod val="50000"/>
                      </a:schemeClr>
                    </a:solidFill>
                  </a:rPr>
                  <a:t>Shitariyacu</a:t>
                </a:r>
                <a:endParaRPr lang="es-MX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" name="Rectángulo 173">
                <a:extLst>
                  <a:ext uri="{FF2B5EF4-FFF2-40B4-BE49-F238E27FC236}">
                    <a16:creationId xmlns:a16="http://schemas.microsoft.com/office/drawing/2014/main" id="{28E228BD-7002-4BFD-95B7-D182DFE8C7FE}"/>
                  </a:ext>
                </a:extLst>
              </p:cNvPr>
              <p:cNvSpPr/>
              <p:nvPr/>
            </p:nvSpPr>
            <p:spPr>
              <a:xfrm>
                <a:off x="36636" y="6022299"/>
                <a:ext cx="124011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MX" sz="1000" b="1" dirty="0">
                    <a:solidFill>
                      <a:schemeClr val="accent6">
                        <a:lumMod val="50000"/>
                      </a:schemeClr>
                    </a:solidFill>
                  </a:rPr>
                  <a:t>1 JVC </a:t>
                </a:r>
                <a:r>
                  <a:rPr lang="es-MX" sz="1000" b="1" dirty="0" err="1">
                    <a:solidFill>
                      <a:schemeClr val="accent6">
                        <a:lumMod val="50000"/>
                      </a:schemeClr>
                    </a:solidFill>
                  </a:rPr>
                  <a:t>Bosalao</a:t>
                </a:r>
                <a:endParaRPr lang="es-MX" sz="10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C8B6744A-6DAE-4FB5-B6AD-93BA09A7586E}"/>
                  </a:ext>
                </a:extLst>
              </p:cNvPr>
              <p:cNvSpPr/>
              <p:nvPr/>
            </p:nvSpPr>
            <p:spPr>
              <a:xfrm>
                <a:off x="870886" y="5937658"/>
                <a:ext cx="5966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MX" dirty="0">
                    <a:solidFill>
                      <a:schemeClr val="accent6">
                        <a:lumMod val="50000"/>
                      </a:schemeClr>
                    </a:solidFill>
                  </a:rPr>
                  <a:t>9 CP</a:t>
                </a:r>
              </a:p>
            </p:txBody>
          </p:sp>
        </p:grpSp>
        <p:cxnSp>
          <p:nvCxnSpPr>
            <p:cNvPr id="172" name="Conector recto de flecha 171">
              <a:extLst>
                <a:ext uri="{FF2B5EF4-FFF2-40B4-BE49-F238E27FC236}">
                  <a16:creationId xmlns:a16="http://schemas.microsoft.com/office/drawing/2014/main" id="{5BDC140A-3379-4036-A65D-CB6985C3EA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8976" y="6266668"/>
              <a:ext cx="1570548" cy="0"/>
            </a:xfrm>
            <a:prstGeom prst="straightConnector1">
              <a:avLst/>
            </a:prstGeom>
            <a:ln>
              <a:solidFill>
                <a:srgbClr val="826242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EDD2ADA4-1E24-433F-AE08-5936A1FDB19D}"/>
              </a:ext>
            </a:extLst>
          </p:cNvPr>
          <p:cNvGrpSpPr/>
          <p:nvPr/>
        </p:nvGrpSpPr>
        <p:grpSpPr>
          <a:xfrm>
            <a:off x="106359" y="702948"/>
            <a:ext cx="1964962" cy="1742371"/>
            <a:chOff x="106359" y="702948"/>
            <a:chExt cx="1964962" cy="1742371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3801CA5A-108E-4FB8-9F81-B643F050FA77}"/>
                </a:ext>
              </a:extLst>
            </p:cNvPr>
            <p:cNvSpPr/>
            <p:nvPr/>
          </p:nvSpPr>
          <p:spPr>
            <a:xfrm>
              <a:off x="294899" y="712590"/>
              <a:ext cx="1617833" cy="161783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3083ECAB-2F94-4005-BF56-684AA6DB2CF4}"/>
                </a:ext>
              </a:extLst>
            </p:cNvPr>
            <p:cNvSpPr/>
            <p:nvPr/>
          </p:nvSpPr>
          <p:spPr>
            <a:xfrm>
              <a:off x="380340" y="2001934"/>
              <a:ext cx="155208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050" b="1" dirty="0">
                  <a:solidFill>
                    <a:srgbClr val="C00000"/>
                  </a:solidFill>
                </a:rPr>
                <a:t>Plaga Mazorquero</a:t>
              </a:r>
            </a:p>
          </p:txBody>
        </p:sp>
        <p:sp>
          <p:nvSpPr>
            <p:cNvPr id="67" name="Rectángulo 66">
              <a:extLst>
                <a:ext uri="{FF2B5EF4-FFF2-40B4-BE49-F238E27FC236}">
                  <a16:creationId xmlns:a16="http://schemas.microsoft.com/office/drawing/2014/main" id="{91C57087-CA79-4AB2-8BEF-D48D27EF55CD}"/>
                </a:ext>
              </a:extLst>
            </p:cNvPr>
            <p:cNvSpPr/>
            <p:nvPr/>
          </p:nvSpPr>
          <p:spPr>
            <a:xfrm>
              <a:off x="347802" y="2137542"/>
              <a:ext cx="15520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400" b="1" dirty="0">
                  <a:solidFill>
                    <a:srgbClr val="C00000"/>
                  </a:solidFill>
                </a:rPr>
                <a:t>Cacao</a:t>
              </a:r>
            </a:p>
          </p:txBody>
        </p:sp>
        <p:pic>
          <p:nvPicPr>
            <p:cNvPr id="76" name="Imagen 75">
              <a:extLst>
                <a:ext uri="{FF2B5EF4-FFF2-40B4-BE49-F238E27FC236}">
                  <a16:creationId xmlns:a16="http://schemas.microsoft.com/office/drawing/2014/main" id="{13098E21-8B94-4A49-A4AB-98B054E72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019"/>
            <a:stretch/>
          </p:blipFill>
          <p:spPr>
            <a:xfrm>
              <a:off x="395783" y="702948"/>
              <a:ext cx="1514347" cy="963034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26BF0BF7-0909-4F8C-B0E6-9BD07C2C6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4" b="38542"/>
            <a:stretch/>
          </p:blipFill>
          <p:spPr>
            <a:xfrm rot="5400000">
              <a:off x="752666" y="1314553"/>
              <a:ext cx="720000" cy="759236"/>
            </a:xfrm>
            <a:prstGeom prst="ellipse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C3482897-8607-46F1-A67E-D3DEA1C28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2" r="18705"/>
            <a:stretch/>
          </p:blipFill>
          <p:spPr>
            <a:xfrm>
              <a:off x="106359" y="1365103"/>
              <a:ext cx="720000" cy="695693"/>
            </a:xfrm>
            <a:prstGeom prst="ellipse">
              <a:avLst/>
            </a:prstGeom>
          </p:spPr>
        </p:pic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9972257C-2091-49FA-A016-5ABDC036D9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9" r="9782" b="4860"/>
            <a:stretch/>
          </p:blipFill>
          <p:spPr bwMode="auto">
            <a:xfrm>
              <a:off x="1351321" y="1365103"/>
              <a:ext cx="720000" cy="692361"/>
            </a:xfrm>
            <a:prstGeom prst="ellipse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88D51EF6-27AA-43CB-BA6F-E7861F621FC4}"/>
              </a:ext>
            </a:extLst>
          </p:cNvPr>
          <p:cNvGrpSpPr/>
          <p:nvPr/>
        </p:nvGrpSpPr>
        <p:grpSpPr>
          <a:xfrm>
            <a:off x="-61974" y="3886965"/>
            <a:ext cx="2968560" cy="2107896"/>
            <a:chOff x="-61974" y="3886965"/>
            <a:chExt cx="2968560" cy="2107896"/>
          </a:xfrm>
        </p:grpSpPr>
        <p:cxnSp>
          <p:nvCxnSpPr>
            <p:cNvPr id="119" name="Conector recto de flecha 118">
              <a:extLst>
                <a:ext uri="{FF2B5EF4-FFF2-40B4-BE49-F238E27FC236}">
                  <a16:creationId xmlns:a16="http://schemas.microsoft.com/office/drawing/2014/main" id="{CB8EFFAD-8C6F-43E0-9E10-154D6B1A7C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71321" y="4915432"/>
              <a:ext cx="831902" cy="0"/>
            </a:xfrm>
            <a:prstGeom prst="straightConnector1">
              <a:avLst/>
            </a:prstGeom>
            <a:ln>
              <a:solidFill>
                <a:srgbClr val="826242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55D51C52-91E6-4F41-9767-D08507E08A0F}"/>
                </a:ext>
              </a:extLst>
            </p:cNvPr>
            <p:cNvGrpSpPr/>
            <p:nvPr/>
          </p:nvGrpSpPr>
          <p:grpSpPr>
            <a:xfrm>
              <a:off x="-61974" y="3886965"/>
              <a:ext cx="2304743" cy="2107896"/>
              <a:chOff x="-61974" y="3886965"/>
              <a:chExt cx="2304743" cy="2107896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id="{BD41928F-BB9E-471F-B9DF-9EE94791A4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0" r="14718"/>
              <a:stretch/>
            </p:blipFill>
            <p:spPr>
              <a:xfrm>
                <a:off x="64809" y="4136814"/>
                <a:ext cx="720000" cy="703930"/>
              </a:xfrm>
              <a:prstGeom prst="ellipse">
                <a:avLst/>
              </a:prstGeom>
            </p:spPr>
          </p:pic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id="{750E9CA7-A6C5-4154-A85C-616316CF33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25" r="3131"/>
              <a:stretch/>
            </p:blipFill>
            <p:spPr>
              <a:xfrm>
                <a:off x="750195" y="4136814"/>
                <a:ext cx="720000" cy="678015"/>
              </a:xfrm>
              <a:prstGeom prst="ellipse">
                <a:avLst/>
              </a:prstGeom>
            </p:spPr>
          </p:pic>
          <p:pic>
            <p:nvPicPr>
              <p:cNvPr id="83" name="Imagen 82">
                <a:extLst>
                  <a:ext uri="{FF2B5EF4-FFF2-40B4-BE49-F238E27FC236}">
                    <a16:creationId xmlns:a16="http://schemas.microsoft.com/office/drawing/2014/main" id="{A59DB576-B6AD-4DA5-ACD5-E42F7505CD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96" r="6960"/>
              <a:stretch/>
            </p:blipFill>
            <p:spPr>
              <a:xfrm>
                <a:off x="1429687" y="4143645"/>
                <a:ext cx="720000" cy="684142"/>
              </a:xfrm>
              <a:prstGeom prst="ellipse">
                <a:avLst/>
              </a:prstGeom>
            </p:spPr>
          </p:pic>
          <p:sp>
            <p:nvSpPr>
              <p:cNvPr id="99" name="Rectángulo 98">
                <a:extLst>
                  <a:ext uri="{FF2B5EF4-FFF2-40B4-BE49-F238E27FC236}">
                    <a16:creationId xmlns:a16="http://schemas.microsoft.com/office/drawing/2014/main" id="{71EB7D28-6744-411E-BDAE-B74059BB8EB9}"/>
                  </a:ext>
                </a:extLst>
              </p:cNvPr>
              <p:cNvSpPr/>
              <p:nvPr/>
            </p:nvSpPr>
            <p:spPr>
              <a:xfrm>
                <a:off x="-61974" y="4839268"/>
                <a:ext cx="92871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800" b="1" dirty="0">
                    <a:solidFill>
                      <a:srgbClr val="826242"/>
                    </a:solidFill>
                  </a:rPr>
                  <a:t>COTEDETEP</a:t>
                </a:r>
              </a:p>
              <a:p>
                <a:pPr algn="ctr"/>
                <a:r>
                  <a:rPr lang="es-PE" sz="800" b="1" dirty="0">
                    <a:solidFill>
                      <a:srgbClr val="826242"/>
                    </a:solidFill>
                  </a:rPr>
                  <a:t>Mariscal Cáceres</a:t>
                </a:r>
                <a:endParaRPr lang="es-MX" sz="800" b="1" dirty="0">
                  <a:solidFill>
                    <a:srgbClr val="826242"/>
                  </a:solidFill>
                </a:endParaRPr>
              </a:p>
            </p:txBody>
          </p:sp>
          <p:sp>
            <p:nvSpPr>
              <p:cNvPr id="100" name="Rectángulo 99">
                <a:extLst>
                  <a:ext uri="{FF2B5EF4-FFF2-40B4-BE49-F238E27FC236}">
                    <a16:creationId xmlns:a16="http://schemas.microsoft.com/office/drawing/2014/main" id="{4B4BC697-BCBC-4534-9C55-CC7CA61860A2}"/>
                  </a:ext>
                </a:extLst>
              </p:cNvPr>
              <p:cNvSpPr/>
              <p:nvPr/>
            </p:nvSpPr>
            <p:spPr>
              <a:xfrm>
                <a:off x="623658" y="4839268"/>
                <a:ext cx="92871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800" b="1" dirty="0">
                    <a:solidFill>
                      <a:srgbClr val="826242"/>
                    </a:solidFill>
                  </a:rPr>
                  <a:t>COTEDETEP</a:t>
                </a:r>
              </a:p>
              <a:p>
                <a:pPr algn="ctr"/>
                <a:r>
                  <a:rPr lang="es-PE" sz="800" b="1" dirty="0">
                    <a:solidFill>
                      <a:srgbClr val="826242"/>
                    </a:solidFill>
                  </a:rPr>
                  <a:t>Tocache</a:t>
                </a:r>
                <a:endParaRPr lang="es-MX" sz="800" b="1" dirty="0">
                  <a:solidFill>
                    <a:srgbClr val="826242"/>
                  </a:solidFill>
                </a:endParaRPr>
              </a:p>
            </p:txBody>
          </p:sp>
          <p:sp>
            <p:nvSpPr>
              <p:cNvPr id="102" name="Rectángulo 101">
                <a:extLst>
                  <a:ext uri="{FF2B5EF4-FFF2-40B4-BE49-F238E27FC236}">
                    <a16:creationId xmlns:a16="http://schemas.microsoft.com/office/drawing/2014/main" id="{4526EBCE-B4FF-45CD-8C84-D4DF7A3970E9}"/>
                  </a:ext>
                </a:extLst>
              </p:cNvPr>
              <p:cNvSpPr/>
              <p:nvPr/>
            </p:nvSpPr>
            <p:spPr>
              <a:xfrm>
                <a:off x="1314054" y="4839268"/>
                <a:ext cx="92871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800" b="1" dirty="0">
                    <a:solidFill>
                      <a:srgbClr val="826242"/>
                    </a:solidFill>
                  </a:rPr>
                  <a:t>COTEDETEP</a:t>
                </a:r>
              </a:p>
              <a:p>
                <a:pPr algn="ctr"/>
                <a:r>
                  <a:rPr lang="es-PE" sz="800" b="1" dirty="0">
                    <a:solidFill>
                      <a:srgbClr val="826242"/>
                    </a:solidFill>
                  </a:rPr>
                  <a:t>Huallaga</a:t>
                </a:r>
                <a:endParaRPr lang="es-MX" sz="800" b="1" dirty="0">
                  <a:solidFill>
                    <a:srgbClr val="826242"/>
                  </a:solidFill>
                </a:endParaRPr>
              </a:p>
            </p:txBody>
          </p:sp>
          <p:cxnSp>
            <p:nvCxnSpPr>
              <p:cNvPr id="115" name="Conector recto de flecha 114">
                <a:extLst>
                  <a:ext uri="{FF2B5EF4-FFF2-40B4-BE49-F238E27FC236}">
                    <a16:creationId xmlns:a16="http://schemas.microsoft.com/office/drawing/2014/main" id="{960B4671-B104-4D08-A248-A679BBE32BDE}"/>
                  </a:ext>
                </a:extLst>
              </p:cNvPr>
              <p:cNvCxnSpPr>
                <a:cxnSpLocks/>
                <a:stCxn id="84" idx="2"/>
              </p:cNvCxnSpPr>
              <p:nvPr/>
            </p:nvCxnSpPr>
            <p:spPr>
              <a:xfrm flipH="1">
                <a:off x="552874" y="3886965"/>
                <a:ext cx="192225" cy="210667"/>
              </a:xfrm>
              <a:prstGeom prst="straightConnector1">
                <a:avLst/>
              </a:prstGeom>
              <a:ln>
                <a:solidFill>
                  <a:srgbClr val="82624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ector recto de flecha 115">
                <a:extLst>
                  <a:ext uri="{FF2B5EF4-FFF2-40B4-BE49-F238E27FC236}">
                    <a16:creationId xmlns:a16="http://schemas.microsoft.com/office/drawing/2014/main" id="{698F453F-A728-4D74-AF86-E9D096E24ECF}"/>
                  </a:ext>
                </a:extLst>
              </p:cNvPr>
              <p:cNvCxnSpPr>
                <a:cxnSpLocks/>
                <a:stCxn id="84" idx="2"/>
              </p:cNvCxnSpPr>
              <p:nvPr/>
            </p:nvCxnSpPr>
            <p:spPr>
              <a:xfrm>
                <a:off x="745099" y="3886965"/>
                <a:ext cx="164533" cy="226969"/>
              </a:xfrm>
              <a:prstGeom prst="straightConnector1">
                <a:avLst/>
              </a:prstGeom>
              <a:ln>
                <a:solidFill>
                  <a:srgbClr val="82624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recto de flecha 116">
                <a:extLst>
                  <a:ext uri="{FF2B5EF4-FFF2-40B4-BE49-F238E27FC236}">
                    <a16:creationId xmlns:a16="http://schemas.microsoft.com/office/drawing/2014/main" id="{4B6703C0-941C-48A1-B8DB-4ACEEEC8DC24}"/>
                  </a:ext>
                </a:extLst>
              </p:cNvPr>
              <p:cNvCxnSpPr>
                <a:cxnSpLocks/>
                <a:stCxn id="84" idx="2"/>
              </p:cNvCxnSpPr>
              <p:nvPr/>
            </p:nvCxnSpPr>
            <p:spPr>
              <a:xfrm>
                <a:off x="745099" y="3886965"/>
                <a:ext cx="442549" cy="155696"/>
              </a:xfrm>
              <a:prstGeom prst="straightConnector1">
                <a:avLst/>
              </a:prstGeom>
              <a:ln>
                <a:solidFill>
                  <a:srgbClr val="82624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6" name="Imagen 125">
                <a:extLst>
                  <a:ext uri="{FF2B5EF4-FFF2-40B4-BE49-F238E27FC236}">
                    <a16:creationId xmlns:a16="http://schemas.microsoft.com/office/drawing/2014/main" id="{F0B868EB-AC9F-416A-8213-60AE3BE216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12844" r="18062"/>
              <a:stretch/>
            </p:blipFill>
            <p:spPr>
              <a:xfrm>
                <a:off x="157753" y="5421819"/>
                <a:ext cx="578045" cy="540000"/>
              </a:xfrm>
              <a:prstGeom prst="ellipse">
                <a:avLst/>
              </a:prstGeom>
            </p:spPr>
          </p:pic>
          <p:pic>
            <p:nvPicPr>
              <p:cNvPr id="127" name="Imagen 126">
                <a:extLst>
                  <a:ext uri="{FF2B5EF4-FFF2-40B4-BE49-F238E27FC236}">
                    <a16:creationId xmlns:a16="http://schemas.microsoft.com/office/drawing/2014/main" id="{E49EBE22-9675-485C-9ED4-8614CCC49A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1081" r="14170"/>
              <a:stretch/>
            </p:blipFill>
            <p:spPr>
              <a:xfrm>
                <a:off x="660988" y="5449034"/>
                <a:ext cx="591808" cy="540000"/>
              </a:xfrm>
              <a:prstGeom prst="ellipse">
                <a:avLst/>
              </a:prstGeom>
            </p:spPr>
          </p:pic>
          <p:pic>
            <p:nvPicPr>
              <p:cNvPr id="128" name="Imagen 127">
                <a:extLst>
                  <a:ext uri="{FF2B5EF4-FFF2-40B4-BE49-F238E27FC236}">
                    <a16:creationId xmlns:a16="http://schemas.microsoft.com/office/drawing/2014/main" id="{45F710FD-B14C-4C74-B181-A5E855D680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39760" r="9217"/>
              <a:stretch/>
            </p:blipFill>
            <p:spPr>
              <a:xfrm>
                <a:off x="1155779" y="5454861"/>
                <a:ext cx="586884" cy="540000"/>
              </a:xfrm>
              <a:prstGeom prst="ellipse">
                <a:avLst/>
              </a:prstGeom>
            </p:spPr>
          </p:pic>
          <p:sp>
            <p:nvSpPr>
              <p:cNvPr id="49" name="Rombo 48">
                <a:extLst>
                  <a:ext uri="{FF2B5EF4-FFF2-40B4-BE49-F238E27FC236}">
                    <a16:creationId xmlns:a16="http://schemas.microsoft.com/office/drawing/2014/main" id="{56D11366-E08D-4E04-919E-F435A4B5C918}"/>
                  </a:ext>
                </a:extLst>
              </p:cNvPr>
              <p:cNvSpPr/>
              <p:nvPr/>
            </p:nvSpPr>
            <p:spPr>
              <a:xfrm>
                <a:off x="648986" y="5354431"/>
                <a:ext cx="104040" cy="121040"/>
              </a:xfrm>
              <a:prstGeom prst="diamond">
                <a:avLst/>
              </a:prstGeom>
              <a:solidFill>
                <a:srgbClr val="8262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" name="Rombo 129">
                <a:extLst>
                  <a:ext uri="{FF2B5EF4-FFF2-40B4-BE49-F238E27FC236}">
                    <a16:creationId xmlns:a16="http://schemas.microsoft.com/office/drawing/2014/main" id="{B90BD79A-2C27-47EC-A12B-B55FD657BA5D}"/>
                  </a:ext>
                </a:extLst>
              </p:cNvPr>
              <p:cNvSpPr/>
              <p:nvPr/>
            </p:nvSpPr>
            <p:spPr>
              <a:xfrm>
                <a:off x="1152221" y="5354431"/>
                <a:ext cx="104040" cy="121040"/>
              </a:xfrm>
              <a:prstGeom prst="diamond">
                <a:avLst/>
              </a:prstGeom>
              <a:solidFill>
                <a:srgbClr val="8262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53" name="Conector recto de flecha 152">
              <a:extLst>
                <a:ext uri="{FF2B5EF4-FFF2-40B4-BE49-F238E27FC236}">
                  <a16:creationId xmlns:a16="http://schemas.microsoft.com/office/drawing/2014/main" id="{CA50AE4C-032F-497E-9D2E-EC247C0A50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687" y="5851977"/>
              <a:ext cx="1116899" cy="0"/>
            </a:xfrm>
            <a:prstGeom prst="straightConnector1">
              <a:avLst/>
            </a:prstGeom>
            <a:ln>
              <a:solidFill>
                <a:srgbClr val="826242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252BB3C-6D39-48E2-8DCE-722365435885}"/>
              </a:ext>
            </a:extLst>
          </p:cNvPr>
          <p:cNvGrpSpPr/>
          <p:nvPr/>
        </p:nvGrpSpPr>
        <p:grpSpPr>
          <a:xfrm>
            <a:off x="-30943" y="1735153"/>
            <a:ext cx="3051777" cy="2151812"/>
            <a:chOff x="-30943" y="1735153"/>
            <a:chExt cx="3051777" cy="2151812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5401E5A6-46E1-413B-A29A-60D7942405B2}"/>
                </a:ext>
              </a:extLst>
            </p:cNvPr>
            <p:cNvGrpSpPr/>
            <p:nvPr/>
          </p:nvGrpSpPr>
          <p:grpSpPr>
            <a:xfrm>
              <a:off x="-30943" y="1735153"/>
              <a:ext cx="3051777" cy="2151812"/>
              <a:chOff x="-30943" y="1735153"/>
              <a:chExt cx="3051777" cy="2151812"/>
            </a:xfrm>
          </p:grpSpPr>
          <p:cxnSp>
            <p:nvCxnSpPr>
              <p:cNvPr id="103" name="Conector recto de flecha 102">
                <a:extLst>
                  <a:ext uri="{FF2B5EF4-FFF2-40B4-BE49-F238E27FC236}">
                    <a16:creationId xmlns:a16="http://schemas.microsoft.com/office/drawing/2014/main" id="{441C62D8-3D04-4555-A8C2-7E9EB2B993F2}"/>
                  </a:ext>
                </a:extLst>
              </p:cNvPr>
              <p:cNvCxnSpPr>
                <a:cxnSpLocks/>
                <a:stCxn id="107" idx="1"/>
              </p:cNvCxnSpPr>
              <p:nvPr/>
            </p:nvCxnSpPr>
            <p:spPr>
              <a:xfrm flipH="1" flipV="1">
                <a:off x="1521142" y="3717866"/>
                <a:ext cx="1294090" cy="9814"/>
              </a:xfrm>
              <a:prstGeom prst="straightConnector1">
                <a:avLst/>
              </a:prstGeom>
              <a:ln>
                <a:solidFill>
                  <a:srgbClr val="826242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upo 52">
                <a:extLst>
                  <a:ext uri="{FF2B5EF4-FFF2-40B4-BE49-F238E27FC236}">
                    <a16:creationId xmlns:a16="http://schemas.microsoft.com/office/drawing/2014/main" id="{838EB471-B8C6-4384-89AD-687834CB9DA8}"/>
                  </a:ext>
                </a:extLst>
              </p:cNvPr>
              <p:cNvGrpSpPr/>
              <p:nvPr/>
            </p:nvGrpSpPr>
            <p:grpSpPr>
              <a:xfrm>
                <a:off x="-30943" y="1735153"/>
                <a:ext cx="3051777" cy="2151812"/>
                <a:chOff x="-30943" y="1735153"/>
                <a:chExt cx="3051777" cy="2151812"/>
              </a:xfrm>
            </p:grpSpPr>
            <p:pic>
              <p:nvPicPr>
                <p:cNvPr id="75" name="Imagen 74">
                  <a:extLst>
                    <a:ext uri="{FF2B5EF4-FFF2-40B4-BE49-F238E27FC236}">
                      <a16:creationId xmlns:a16="http://schemas.microsoft.com/office/drawing/2014/main" id="{AF21BC3B-0E7A-45FD-9F12-7B10882972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61" r="10815"/>
                <a:stretch/>
              </p:blipFill>
              <p:spPr>
                <a:xfrm>
                  <a:off x="155075" y="2499763"/>
                  <a:ext cx="1229849" cy="1137007"/>
                </a:xfrm>
                <a:prstGeom prst="ellipse">
                  <a:avLst/>
                </a:prstGeom>
              </p:spPr>
            </p:pic>
            <p:sp>
              <p:nvSpPr>
                <p:cNvPr id="84" name="Rectángulo 83">
                  <a:extLst>
                    <a:ext uri="{FF2B5EF4-FFF2-40B4-BE49-F238E27FC236}">
                      <a16:creationId xmlns:a16="http://schemas.microsoft.com/office/drawing/2014/main" id="{0262A422-D883-4043-ADCF-AE70863A5672}"/>
                    </a:ext>
                  </a:extLst>
                </p:cNvPr>
                <p:cNvSpPr/>
                <p:nvPr/>
              </p:nvSpPr>
              <p:spPr>
                <a:xfrm>
                  <a:off x="-30943" y="3625355"/>
                  <a:ext cx="1552083" cy="2616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MX" sz="1050" b="1" dirty="0">
                      <a:solidFill>
                        <a:srgbClr val="826242"/>
                      </a:solidFill>
                    </a:rPr>
                    <a:t>Mesa Técnica de Cacao</a:t>
                  </a:r>
                </a:p>
              </p:txBody>
            </p:sp>
            <p:cxnSp>
              <p:nvCxnSpPr>
                <p:cNvPr id="110" name="Conector recto de flecha 109">
                  <a:extLst>
                    <a:ext uri="{FF2B5EF4-FFF2-40B4-BE49-F238E27FC236}">
                      <a16:creationId xmlns:a16="http://schemas.microsoft.com/office/drawing/2014/main" id="{33F1910F-30B0-4667-AF59-F101D34D13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2382" y="2206611"/>
                  <a:ext cx="1" cy="313718"/>
                </a:xfrm>
                <a:prstGeom prst="straightConnector1">
                  <a:avLst/>
                </a:prstGeom>
                <a:ln>
                  <a:solidFill>
                    <a:srgbClr val="826242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2" name="Imagen 111" descr="C:\Users\TOSHIBA2\AppData\Local\Microsoft\Windows\INetCacheContent.Word\DSC00587.jpg">
                  <a:extLst>
                    <a:ext uri="{FF2B5EF4-FFF2-40B4-BE49-F238E27FC236}">
                      <a16:creationId xmlns:a16="http://schemas.microsoft.com/office/drawing/2014/main" id="{6DC6A165-02DE-47A0-A88B-1D9076C4C424}"/>
                    </a:ext>
                  </a:extLst>
                </p:cNvPr>
                <p:cNvPicPr/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33" r="16095"/>
                <a:stretch/>
              </p:blipFill>
              <p:spPr bwMode="auto">
                <a:xfrm>
                  <a:off x="1630928" y="2261368"/>
                  <a:ext cx="683654" cy="644942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" name="Imagen 15">
                  <a:extLst>
                    <a:ext uri="{FF2B5EF4-FFF2-40B4-BE49-F238E27FC236}">
                      <a16:creationId xmlns:a16="http://schemas.microsoft.com/office/drawing/2014/main" id="{9B833975-D22C-45F5-9130-650125A778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72468" y="2919902"/>
                  <a:ext cx="566633" cy="202477"/>
                </a:xfrm>
                <a:prstGeom prst="rect">
                  <a:avLst/>
                </a:prstGeom>
              </p:spPr>
            </p:pic>
            <p:sp>
              <p:nvSpPr>
                <p:cNvPr id="114" name="Rectángulo 113">
                  <a:extLst>
                    <a:ext uri="{FF2B5EF4-FFF2-40B4-BE49-F238E27FC236}">
                      <a16:creationId xmlns:a16="http://schemas.microsoft.com/office/drawing/2014/main" id="{92DF6555-8723-4116-976D-047C83177997}"/>
                    </a:ext>
                  </a:extLst>
                </p:cNvPr>
                <p:cNvSpPr/>
                <p:nvPr/>
              </p:nvSpPr>
              <p:spPr>
                <a:xfrm>
                  <a:off x="1490902" y="3052903"/>
                  <a:ext cx="92871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PE" sz="800" b="1" dirty="0">
                      <a:solidFill>
                        <a:srgbClr val="826242"/>
                      </a:solidFill>
                    </a:rPr>
                    <a:t>Validación paquete técnico</a:t>
                  </a:r>
                  <a:endParaRPr lang="es-MX" sz="800" b="1" dirty="0">
                    <a:solidFill>
                      <a:srgbClr val="826242"/>
                    </a:solidFill>
                  </a:endParaRPr>
                </a:p>
              </p:txBody>
            </p:sp>
            <p:cxnSp>
              <p:nvCxnSpPr>
                <p:cNvPr id="36" name="Conector: angular 35">
                  <a:extLst>
                    <a:ext uri="{FF2B5EF4-FFF2-40B4-BE49-F238E27FC236}">
                      <a16:creationId xmlns:a16="http://schemas.microsoft.com/office/drawing/2014/main" id="{7E7E9926-BE06-41EB-A059-79C3D7C7D3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1348977" y="1735153"/>
                  <a:ext cx="1671857" cy="1634557"/>
                </a:xfrm>
                <a:prstGeom prst="bentConnector3">
                  <a:avLst>
                    <a:gd name="adj1" fmla="val 33136"/>
                  </a:avLst>
                </a:prstGeom>
                <a:ln>
                  <a:solidFill>
                    <a:srgbClr val="826242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54" name="Conector recto de flecha 153">
              <a:extLst>
                <a:ext uri="{FF2B5EF4-FFF2-40B4-BE49-F238E27FC236}">
                  <a16:creationId xmlns:a16="http://schemas.microsoft.com/office/drawing/2014/main" id="{5AF189EB-D032-45B2-BC24-66766C6C82B0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 flipV="1">
              <a:off x="2466062" y="3115387"/>
              <a:ext cx="349171" cy="2"/>
            </a:xfrm>
            <a:prstGeom prst="straightConnector1">
              <a:avLst/>
            </a:prstGeom>
            <a:ln>
              <a:solidFill>
                <a:srgbClr val="826242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2D1719AF-CCF9-4AC3-80EE-4134369D2FB2}"/>
              </a:ext>
            </a:extLst>
          </p:cNvPr>
          <p:cNvSpPr txBox="1"/>
          <p:nvPr/>
        </p:nvSpPr>
        <p:spPr>
          <a:xfrm>
            <a:off x="8203120" y="906827"/>
            <a:ext cx="94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>
                <a:solidFill>
                  <a:srgbClr val="826242"/>
                </a:solidFill>
              </a:rPr>
              <a:t>Nivel Nacional</a:t>
            </a: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182BEB8B-8225-43B0-905A-A66F81FBF362}"/>
              </a:ext>
            </a:extLst>
          </p:cNvPr>
          <p:cNvSpPr txBox="1"/>
          <p:nvPr/>
        </p:nvSpPr>
        <p:spPr>
          <a:xfrm>
            <a:off x="8203120" y="2072829"/>
            <a:ext cx="94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>
                <a:solidFill>
                  <a:srgbClr val="826242"/>
                </a:solidFill>
              </a:rPr>
              <a:t>Nivel Regional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A5F910F0-A540-482D-BCE1-B4F8E74BCFC1}"/>
              </a:ext>
            </a:extLst>
          </p:cNvPr>
          <p:cNvSpPr txBox="1"/>
          <p:nvPr/>
        </p:nvSpPr>
        <p:spPr>
          <a:xfrm>
            <a:off x="7870609" y="4161109"/>
            <a:ext cx="94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Nivel Provincial</a:t>
            </a:r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55E812AB-029F-4DCB-A079-09960F2A450F}"/>
              </a:ext>
            </a:extLst>
          </p:cNvPr>
          <p:cNvSpPr txBox="1"/>
          <p:nvPr/>
        </p:nvSpPr>
        <p:spPr>
          <a:xfrm>
            <a:off x="7967111" y="5496708"/>
            <a:ext cx="94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Nivel Distrital</a:t>
            </a:r>
          </a:p>
        </p:txBody>
      </p: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67EF26C6-1FE5-4757-A4D9-BC2912DD3E7C}"/>
              </a:ext>
            </a:extLst>
          </p:cNvPr>
          <p:cNvSpPr txBox="1"/>
          <p:nvPr/>
        </p:nvSpPr>
        <p:spPr>
          <a:xfrm>
            <a:off x="8148907" y="6238515"/>
            <a:ext cx="94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/>
              <a:t>Nivel Comunal</a:t>
            </a:r>
          </a:p>
        </p:txBody>
      </p:sp>
      <p:grpSp>
        <p:nvGrpSpPr>
          <p:cNvPr id="132" name="Grupo 131">
            <a:extLst>
              <a:ext uri="{FF2B5EF4-FFF2-40B4-BE49-F238E27FC236}">
                <a16:creationId xmlns:a16="http://schemas.microsoft.com/office/drawing/2014/main" id="{DB8F5D09-C483-41A6-AD6B-1458F8275E18}"/>
              </a:ext>
            </a:extLst>
          </p:cNvPr>
          <p:cNvGrpSpPr/>
          <p:nvPr/>
        </p:nvGrpSpPr>
        <p:grpSpPr>
          <a:xfrm>
            <a:off x="1889789" y="42840"/>
            <a:ext cx="394741" cy="461665"/>
            <a:chOff x="2764584" y="-1168434"/>
            <a:chExt cx="536365" cy="627301"/>
          </a:xfrm>
        </p:grpSpPr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E8AD9B47-CC82-4DFE-B322-0FF145C90976}"/>
                </a:ext>
              </a:extLst>
            </p:cNvPr>
            <p:cNvSpPr/>
            <p:nvPr/>
          </p:nvSpPr>
          <p:spPr>
            <a:xfrm>
              <a:off x="2764584" y="-1107288"/>
              <a:ext cx="536365" cy="536365"/>
            </a:xfrm>
            <a:prstGeom prst="ellipse">
              <a:avLst/>
            </a:pr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" name="Rectángulo 134">
              <a:extLst>
                <a:ext uri="{FF2B5EF4-FFF2-40B4-BE49-F238E27FC236}">
                  <a16:creationId xmlns:a16="http://schemas.microsoft.com/office/drawing/2014/main" id="{B83FA26D-F732-4627-A778-9CFEE54B5745}"/>
                </a:ext>
              </a:extLst>
            </p:cNvPr>
            <p:cNvSpPr/>
            <p:nvPr/>
          </p:nvSpPr>
          <p:spPr>
            <a:xfrm>
              <a:off x="2796221" y="-1168434"/>
              <a:ext cx="473089" cy="6273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2400" b="1" dirty="0">
                  <a:solidFill>
                    <a:schemeClr val="bg1"/>
                  </a:solidFill>
                  <a:latin typeface="Tw Cen MT" panose="020B0602020104020603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2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:a16="http://schemas.microsoft.com/office/drawing/2014/main" id="{B4C908E7-9B2D-4F1A-BA92-8777733C7E9A}"/>
              </a:ext>
            </a:extLst>
          </p:cNvPr>
          <p:cNvSpPr/>
          <p:nvPr/>
        </p:nvSpPr>
        <p:spPr>
          <a:xfrm rot="16200000">
            <a:off x="1687324" y="1994944"/>
            <a:ext cx="1510930" cy="222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ZEE Sub C. Cumbaza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7D6EA7A-09DC-47AB-9C56-45949854FDE1}"/>
              </a:ext>
            </a:extLst>
          </p:cNvPr>
          <p:cNvSpPr/>
          <p:nvPr/>
        </p:nvSpPr>
        <p:spPr>
          <a:xfrm rot="16200000">
            <a:off x="2067303" y="1943651"/>
            <a:ext cx="1375806" cy="222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ZEE Prov. Picota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21136CF9-F1BE-4289-B6C0-CA6011C3700C}"/>
              </a:ext>
            </a:extLst>
          </p:cNvPr>
          <p:cNvSpPr/>
          <p:nvPr/>
        </p:nvSpPr>
        <p:spPr>
          <a:xfrm rot="16200000">
            <a:off x="1465399" y="1939222"/>
            <a:ext cx="1384668" cy="222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ZEE Prov. Tocache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14D3C9B8-E162-4E36-A941-4729E78C434E}"/>
              </a:ext>
            </a:extLst>
          </p:cNvPr>
          <p:cNvSpPr/>
          <p:nvPr/>
        </p:nvSpPr>
        <p:spPr>
          <a:xfrm rot="16200000">
            <a:off x="1195951" y="1939946"/>
            <a:ext cx="1368398" cy="222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ZEE Alto Mayo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D21C994E-D3F3-4A04-B7BF-65B5DA1E738F}"/>
              </a:ext>
            </a:extLst>
          </p:cNvPr>
          <p:cNvSpPr/>
          <p:nvPr/>
        </p:nvSpPr>
        <p:spPr>
          <a:xfrm>
            <a:off x="3044676" y="1125989"/>
            <a:ext cx="1618211" cy="1025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0567933-39E4-41A3-BE32-FEA55FAC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73" y="924682"/>
            <a:ext cx="1386938" cy="1939751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  <a:prstDash val="lgDash"/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5118945F-BB31-4DE8-B9FD-D92F9E358BC0}"/>
              </a:ext>
            </a:extLst>
          </p:cNvPr>
          <p:cNvSpPr txBox="1"/>
          <p:nvPr/>
        </p:nvSpPr>
        <p:spPr>
          <a:xfrm rot="16200000">
            <a:off x="1492292" y="1012412"/>
            <a:ext cx="77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2005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E017E75-2A6A-40BF-B7D4-322C3675F60F}"/>
              </a:ext>
            </a:extLst>
          </p:cNvPr>
          <p:cNvCxnSpPr>
            <a:cxnSpLocks/>
          </p:cNvCxnSpPr>
          <p:nvPr/>
        </p:nvCxnSpPr>
        <p:spPr>
          <a:xfrm flipV="1">
            <a:off x="1094349" y="782475"/>
            <a:ext cx="4796939" cy="15799"/>
          </a:xfrm>
          <a:prstGeom prst="line">
            <a:avLst/>
          </a:prstGeom>
          <a:ln w="38100"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1E2FBAA-6932-40E1-BDB0-407DCDCCA9C5}"/>
              </a:ext>
            </a:extLst>
          </p:cNvPr>
          <p:cNvSpPr txBox="1"/>
          <p:nvPr/>
        </p:nvSpPr>
        <p:spPr>
          <a:xfrm rot="16200000">
            <a:off x="2061017" y="994574"/>
            <a:ext cx="77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FC25373-79D0-4AB4-8C0B-4DA5245A3D67}"/>
              </a:ext>
            </a:extLst>
          </p:cNvPr>
          <p:cNvSpPr txBox="1"/>
          <p:nvPr/>
        </p:nvSpPr>
        <p:spPr>
          <a:xfrm rot="16200000">
            <a:off x="2363918" y="994574"/>
            <a:ext cx="77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997D5EA-8EA4-48B5-8891-94BD52366F7B}"/>
              </a:ext>
            </a:extLst>
          </p:cNvPr>
          <p:cNvSpPr txBox="1"/>
          <p:nvPr/>
        </p:nvSpPr>
        <p:spPr>
          <a:xfrm rot="16200000">
            <a:off x="1766592" y="994574"/>
            <a:ext cx="77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5C7D3AC-3AA2-4C29-A6E9-B60704BD694C}"/>
              </a:ext>
            </a:extLst>
          </p:cNvPr>
          <p:cNvSpPr/>
          <p:nvPr/>
        </p:nvSpPr>
        <p:spPr>
          <a:xfrm>
            <a:off x="1803794" y="737416"/>
            <a:ext cx="133350" cy="13335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7BD89BF-DC0A-4FD0-9A0F-E113B9FA42EC}"/>
              </a:ext>
            </a:extLst>
          </p:cNvPr>
          <p:cNvSpPr/>
          <p:nvPr/>
        </p:nvSpPr>
        <p:spPr>
          <a:xfrm>
            <a:off x="2096161" y="737416"/>
            <a:ext cx="133350" cy="13335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4EC40A3D-FAD7-40FD-9D3D-E30BF57BA30E}"/>
              </a:ext>
            </a:extLst>
          </p:cNvPr>
          <p:cNvSpPr/>
          <p:nvPr/>
        </p:nvSpPr>
        <p:spPr>
          <a:xfrm>
            <a:off x="2382287" y="737416"/>
            <a:ext cx="133350" cy="13335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BE46375B-E0FE-4765-A0B4-D0EF95680463}"/>
              </a:ext>
            </a:extLst>
          </p:cNvPr>
          <p:cNvSpPr/>
          <p:nvPr/>
        </p:nvSpPr>
        <p:spPr>
          <a:xfrm>
            <a:off x="2684944" y="737416"/>
            <a:ext cx="133350" cy="13335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3F343C0-0408-4CE2-B539-72B96245AC80}"/>
              </a:ext>
            </a:extLst>
          </p:cNvPr>
          <p:cNvSpPr/>
          <p:nvPr/>
        </p:nvSpPr>
        <p:spPr>
          <a:xfrm>
            <a:off x="352411" y="598754"/>
            <a:ext cx="1386938" cy="295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ZEE San Martín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1125DD2-07BA-4B1D-89D6-A0DE90EA8D0D}"/>
              </a:ext>
            </a:extLst>
          </p:cNvPr>
          <p:cNvSpPr/>
          <p:nvPr/>
        </p:nvSpPr>
        <p:spPr>
          <a:xfrm>
            <a:off x="2987799" y="793211"/>
            <a:ext cx="1724470" cy="3478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Zona Productiva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70165F6-46E9-424F-88BE-2608C6B5809B}"/>
              </a:ext>
            </a:extLst>
          </p:cNvPr>
          <p:cNvSpPr txBox="1"/>
          <p:nvPr/>
        </p:nvSpPr>
        <p:spPr>
          <a:xfrm>
            <a:off x="3165802" y="1190651"/>
            <a:ext cx="1438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Agropecuaria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90A1222-B296-486B-A2B3-9576838E8C35}"/>
              </a:ext>
            </a:extLst>
          </p:cNvPr>
          <p:cNvSpPr txBox="1"/>
          <p:nvPr/>
        </p:nvSpPr>
        <p:spPr>
          <a:xfrm>
            <a:off x="3022228" y="1527196"/>
            <a:ext cx="1671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pPr marL="85725" marR="0" lvl="0" indent="-857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Cultivos en Limpio</a:t>
            </a:r>
          </a:p>
          <a:p>
            <a:pPr marL="85725" marR="0" lvl="0" indent="-857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Cultivos Permanentes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88B4B01-D116-42DC-9385-77F4CCFF53E7}"/>
              </a:ext>
            </a:extLst>
          </p:cNvPr>
          <p:cNvSpPr/>
          <p:nvPr/>
        </p:nvSpPr>
        <p:spPr>
          <a:xfrm>
            <a:off x="4659788" y="1122781"/>
            <a:ext cx="1302981" cy="873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Priorización Cadena de Valor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3ACFF89C-3614-4B0C-A618-A15790207DC3}"/>
              </a:ext>
            </a:extLst>
          </p:cNvPr>
          <p:cNvSpPr txBox="1"/>
          <p:nvPr/>
        </p:nvSpPr>
        <p:spPr>
          <a:xfrm>
            <a:off x="4882165" y="854534"/>
            <a:ext cx="77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7E9C4125-494F-4D9E-A790-CF4D6DB408B3}"/>
              </a:ext>
            </a:extLst>
          </p:cNvPr>
          <p:cNvSpPr/>
          <p:nvPr/>
        </p:nvSpPr>
        <p:spPr>
          <a:xfrm>
            <a:off x="5174202" y="729339"/>
            <a:ext cx="133350" cy="1333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414B51D0-F10F-4894-8FCD-4B8BCC36B1D2}"/>
              </a:ext>
            </a:extLst>
          </p:cNvPr>
          <p:cNvCxnSpPr>
            <a:cxnSpLocks/>
          </p:cNvCxnSpPr>
          <p:nvPr/>
        </p:nvCxnSpPr>
        <p:spPr>
          <a:xfrm>
            <a:off x="5240877" y="781223"/>
            <a:ext cx="676038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upo 101">
            <a:extLst>
              <a:ext uri="{FF2B5EF4-FFF2-40B4-BE49-F238E27FC236}">
                <a16:creationId xmlns:a16="http://schemas.microsoft.com/office/drawing/2014/main" id="{5F465F7F-CFAA-4A77-BBC1-43879AFB08B3}"/>
              </a:ext>
            </a:extLst>
          </p:cNvPr>
          <p:cNvGrpSpPr/>
          <p:nvPr/>
        </p:nvGrpSpPr>
        <p:grpSpPr>
          <a:xfrm>
            <a:off x="4788645" y="1976368"/>
            <a:ext cx="1128270" cy="886124"/>
            <a:chOff x="1562663" y="949698"/>
            <a:chExt cx="2315905" cy="1818873"/>
          </a:xfrm>
        </p:grpSpPr>
        <p:pic>
          <p:nvPicPr>
            <p:cNvPr id="88" name="Imagen 87">
              <a:extLst>
                <a:ext uri="{FF2B5EF4-FFF2-40B4-BE49-F238E27FC236}">
                  <a16:creationId xmlns:a16="http://schemas.microsoft.com/office/drawing/2014/main" id="{F82C50F3-48A1-4512-9342-8A98A608F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563" y="1398016"/>
              <a:ext cx="1306385" cy="1199360"/>
            </a:xfrm>
            <a:prstGeom prst="rect">
              <a:avLst/>
            </a:prstGeom>
          </p:spPr>
        </p:pic>
        <p:pic>
          <p:nvPicPr>
            <p:cNvPr id="89" name="Imagen 88">
              <a:extLst>
                <a:ext uri="{FF2B5EF4-FFF2-40B4-BE49-F238E27FC236}">
                  <a16:creationId xmlns:a16="http://schemas.microsoft.com/office/drawing/2014/main" id="{4898E8CD-3FD8-453C-9964-D731CDAC7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69" r="28128"/>
            <a:stretch/>
          </p:blipFill>
          <p:spPr>
            <a:xfrm>
              <a:off x="1798817" y="2408571"/>
              <a:ext cx="360528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id="{A03597AA-E2C1-481D-832A-EBE4172EB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91" b="37960"/>
            <a:stretch/>
          </p:blipFill>
          <p:spPr>
            <a:xfrm>
              <a:off x="2093215" y="1077828"/>
              <a:ext cx="387039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id="{1C0D794E-8329-4DD8-A470-0F8ED2F66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346" r="18241"/>
            <a:stretch/>
          </p:blipFill>
          <p:spPr>
            <a:xfrm>
              <a:off x="1562663" y="1670160"/>
              <a:ext cx="347979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A8359D0F-B230-4EA1-AD53-AD6277D67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8" r="21424"/>
            <a:stretch/>
          </p:blipFill>
          <p:spPr>
            <a:xfrm>
              <a:off x="2512969" y="949698"/>
              <a:ext cx="380448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92A705EA-8CB1-46D9-B485-853E8927D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343" r="19680"/>
            <a:stretch/>
          </p:blipFill>
          <p:spPr>
            <a:xfrm>
              <a:off x="3271114" y="2407045"/>
              <a:ext cx="368394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E6ABAA5C-1B4B-4C56-8F46-1CA159BB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788" r="33613"/>
            <a:stretch/>
          </p:blipFill>
          <p:spPr>
            <a:xfrm>
              <a:off x="3231230" y="1275520"/>
              <a:ext cx="393845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B968BB21-224D-4DDE-A139-EB909B236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53050" y="2044197"/>
              <a:ext cx="372915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7" name="Imagen 96">
              <a:extLst>
                <a:ext uri="{FF2B5EF4-FFF2-40B4-BE49-F238E27FC236}">
                  <a16:creationId xmlns:a16="http://schemas.microsoft.com/office/drawing/2014/main" id="{4A8735C1-3301-46D7-8D4E-4AFC7FE8B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4110" r="18641"/>
            <a:stretch/>
          </p:blipFill>
          <p:spPr>
            <a:xfrm>
              <a:off x="3487869" y="1623589"/>
              <a:ext cx="390699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8" name="Imagen 97">
              <a:extLst>
                <a:ext uri="{FF2B5EF4-FFF2-40B4-BE49-F238E27FC236}">
                  <a16:creationId xmlns:a16="http://schemas.microsoft.com/office/drawing/2014/main" id="{500DC727-F19B-4FFB-8827-207FABC17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2005" y="1324262"/>
              <a:ext cx="386052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5C7BA25B-2A01-415E-8F25-A2F1639AC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502" t="27870" r="50265" b="29077"/>
            <a:stretch/>
          </p:blipFill>
          <p:spPr>
            <a:xfrm>
              <a:off x="2887811" y="1062493"/>
              <a:ext cx="386475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34CA9E86-22D9-4F33-9DAC-DD02827B3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570" r="4370"/>
            <a:stretch/>
          </p:blipFill>
          <p:spPr>
            <a:xfrm>
              <a:off x="1612730" y="2056411"/>
              <a:ext cx="367795" cy="3600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502F6285-714A-49F1-84B7-35EC16F5AE39}"/>
              </a:ext>
            </a:extLst>
          </p:cNvPr>
          <p:cNvGrpSpPr/>
          <p:nvPr/>
        </p:nvGrpSpPr>
        <p:grpSpPr>
          <a:xfrm>
            <a:off x="5610835" y="221131"/>
            <a:ext cx="3535723" cy="6991695"/>
            <a:chOff x="5610835" y="221131"/>
            <a:chExt cx="3535723" cy="6991695"/>
          </a:xfrm>
        </p:grpSpPr>
        <p:sp>
          <p:nvSpPr>
            <p:cNvPr id="107" name="Forma libre 28">
              <a:extLst>
                <a:ext uri="{FF2B5EF4-FFF2-40B4-BE49-F238E27FC236}">
                  <a16:creationId xmlns:a16="http://schemas.microsoft.com/office/drawing/2014/main" id="{008F6DA4-1CEC-4868-882C-C8CCCE80869E}"/>
                </a:ext>
              </a:extLst>
            </p:cNvPr>
            <p:cNvSpPr/>
            <p:nvPr/>
          </p:nvSpPr>
          <p:spPr>
            <a:xfrm rot="4762772" flipV="1">
              <a:off x="6300161" y="830445"/>
              <a:ext cx="1024190" cy="1211372"/>
            </a:xfrm>
            <a:custGeom>
              <a:avLst/>
              <a:gdLst>
                <a:gd name="connsiteX0" fmla="*/ 0 w 935832"/>
                <a:gd name="connsiteY0" fmla="*/ 759619 h 842963"/>
                <a:gd name="connsiteX1" fmla="*/ 135732 w 935832"/>
                <a:gd name="connsiteY1" fmla="*/ 0 h 842963"/>
                <a:gd name="connsiteX2" fmla="*/ 935832 w 935832"/>
                <a:gd name="connsiteY2" fmla="*/ 650081 h 842963"/>
                <a:gd name="connsiteX3" fmla="*/ 826294 w 935832"/>
                <a:gd name="connsiteY3" fmla="*/ 814388 h 842963"/>
                <a:gd name="connsiteX4" fmla="*/ 538163 w 935832"/>
                <a:gd name="connsiteY4" fmla="*/ 842963 h 842963"/>
                <a:gd name="connsiteX5" fmla="*/ 0 w 935832"/>
                <a:gd name="connsiteY5" fmla="*/ 759619 h 84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832" h="842963">
                  <a:moveTo>
                    <a:pt x="0" y="759619"/>
                  </a:moveTo>
                  <a:lnTo>
                    <a:pt x="135732" y="0"/>
                  </a:lnTo>
                  <a:lnTo>
                    <a:pt x="935832" y="650081"/>
                  </a:lnTo>
                  <a:lnTo>
                    <a:pt x="826294" y="814388"/>
                  </a:lnTo>
                  <a:lnTo>
                    <a:pt x="538163" y="842963"/>
                  </a:lnTo>
                  <a:lnTo>
                    <a:pt x="0" y="759619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D97CB931-C6FD-4C0F-90DD-1278005FA4CB}"/>
                </a:ext>
              </a:extLst>
            </p:cNvPr>
            <p:cNvGrpSpPr/>
            <p:nvPr/>
          </p:nvGrpSpPr>
          <p:grpSpPr>
            <a:xfrm>
              <a:off x="5610835" y="221131"/>
              <a:ext cx="3535723" cy="6991695"/>
              <a:chOff x="5610835" y="221131"/>
              <a:chExt cx="3535723" cy="6991695"/>
            </a:xfrm>
          </p:grpSpPr>
          <p:sp>
            <p:nvSpPr>
              <p:cNvPr id="66" name="Explosión 1 7">
                <a:extLst>
                  <a:ext uri="{FF2B5EF4-FFF2-40B4-BE49-F238E27FC236}">
                    <a16:creationId xmlns:a16="http://schemas.microsoft.com/office/drawing/2014/main" id="{8327529A-959E-477B-B293-49649B18F65F}"/>
                  </a:ext>
                </a:extLst>
              </p:cNvPr>
              <p:cNvSpPr/>
              <p:nvPr/>
            </p:nvSpPr>
            <p:spPr>
              <a:xfrm>
                <a:off x="5940664" y="4545129"/>
                <a:ext cx="970472" cy="816401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6" name="Imagen 105">
                <a:extLst>
                  <a:ext uri="{FF2B5EF4-FFF2-40B4-BE49-F238E27FC236}">
                    <a16:creationId xmlns:a16="http://schemas.microsoft.com/office/drawing/2014/main" id="{2D09EAB7-29D1-49C2-8A4A-0B3048CEA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003534" y="960861"/>
                <a:ext cx="415234" cy="584403"/>
              </a:xfrm>
              <a:prstGeom prst="rect">
                <a:avLst/>
              </a:prstGeom>
            </p:spPr>
          </p:pic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AAE331D6-58DC-4D1A-AC73-FADC1D831884}"/>
                  </a:ext>
                </a:extLst>
              </p:cNvPr>
              <p:cNvGrpSpPr/>
              <p:nvPr/>
            </p:nvGrpSpPr>
            <p:grpSpPr>
              <a:xfrm>
                <a:off x="5610835" y="221131"/>
                <a:ext cx="3535723" cy="6991695"/>
                <a:chOff x="5610835" y="221131"/>
                <a:chExt cx="3535723" cy="6991695"/>
              </a:xfrm>
            </p:grpSpPr>
            <p:pic>
              <p:nvPicPr>
                <p:cNvPr id="64" name="Imagen 63">
                  <a:extLst>
                    <a:ext uri="{FF2B5EF4-FFF2-40B4-BE49-F238E27FC236}">
                      <a16:creationId xmlns:a16="http://schemas.microsoft.com/office/drawing/2014/main" id="{4FF0D689-E887-4348-9AE5-4F851BFAB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03670" y="5243812"/>
                  <a:ext cx="1235657" cy="1423407"/>
                </a:xfrm>
                <a:prstGeom prst="rect">
                  <a:avLst/>
                </a:prstGeom>
              </p:spPr>
            </p:pic>
            <p:graphicFrame>
              <p:nvGraphicFramePr>
                <p:cNvPr id="80" name="Gráfico 79">
                  <a:extLst>
                    <a:ext uri="{FF2B5EF4-FFF2-40B4-BE49-F238E27FC236}">
                      <a16:creationId xmlns:a16="http://schemas.microsoft.com/office/drawing/2014/main" id="{089F842E-C2DF-4BA1-B3F5-B6C3883B25F8}"/>
                    </a:ext>
                  </a:extLst>
                </p:cNvPr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7787051" y="1265220"/>
                <a:ext cx="1343764" cy="594760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9"/>
                </a:graphicData>
              </a:graphic>
            </p:graphicFrame>
            <p:pic>
              <p:nvPicPr>
                <p:cNvPr id="108" name="Imagen 107">
                  <a:extLst>
                    <a:ext uri="{FF2B5EF4-FFF2-40B4-BE49-F238E27FC236}">
                      <a16:creationId xmlns:a16="http://schemas.microsoft.com/office/drawing/2014/main" id="{1E441586-975B-4641-A1A9-AA0A034BC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ackgroundRemoval t="0" b="98005" l="2444" r="9830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79" t="4013" r="5488" b="2820"/>
                <a:stretch/>
              </p:blipFill>
              <p:spPr>
                <a:xfrm>
                  <a:off x="6477651" y="221131"/>
                  <a:ext cx="2668907" cy="3924787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0" name="Imagen 109">
                  <a:extLst>
                    <a:ext uri="{FF2B5EF4-FFF2-40B4-BE49-F238E27FC236}">
                      <a16:creationId xmlns:a16="http://schemas.microsoft.com/office/drawing/2014/main" id="{A12053B1-F1E9-4330-9E39-56EF94339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8921" y="1930531"/>
                  <a:ext cx="586683" cy="540575"/>
                </a:xfrm>
                <a:prstGeom prst="rect">
                  <a:avLst/>
                </a:prstGeom>
              </p:spPr>
            </p:pic>
            <p:pic>
              <p:nvPicPr>
                <p:cNvPr id="111" name="Imagen 110">
                  <a:extLst>
                    <a:ext uri="{FF2B5EF4-FFF2-40B4-BE49-F238E27FC236}">
                      <a16:creationId xmlns:a16="http://schemas.microsoft.com/office/drawing/2014/main" id="{A084EEAA-EB31-4D1B-B6F5-9955D97DA9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39621" y="1070321"/>
                  <a:ext cx="358634" cy="330449"/>
                </a:xfrm>
                <a:prstGeom prst="rect">
                  <a:avLst/>
                </a:prstGeom>
              </p:spPr>
            </p:pic>
            <p:pic>
              <p:nvPicPr>
                <p:cNvPr id="63" name="Imagen 62">
                  <a:extLst>
                    <a:ext uri="{FF2B5EF4-FFF2-40B4-BE49-F238E27FC236}">
                      <a16:creationId xmlns:a16="http://schemas.microsoft.com/office/drawing/2014/main" id="{B5C1C210-7350-4140-8BB0-71EDD92F67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0835" y="3238639"/>
                  <a:ext cx="1529293" cy="1761659"/>
                </a:xfrm>
                <a:prstGeom prst="rect">
                  <a:avLst/>
                </a:prstGeom>
              </p:spPr>
            </p:pic>
            <p:cxnSp>
              <p:nvCxnSpPr>
                <p:cNvPr id="67" name="Conector recto de flecha 66">
                  <a:extLst>
                    <a:ext uri="{FF2B5EF4-FFF2-40B4-BE49-F238E27FC236}">
                      <a16:creationId xmlns:a16="http://schemas.microsoft.com/office/drawing/2014/main" id="{4239CDF1-B9D3-434A-A7D0-40F3662DED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32379" y="5193331"/>
                  <a:ext cx="694050" cy="282136"/>
                </a:xfrm>
                <a:prstGeom prst="straightConnector1">
                  <a:avLst/>
                </a:prstGeom>
                <a:ln w="38100">
                  <a:solidFill>
                    <a:srgbClr val="7F33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cto de flecha 68">
                  <a:extLst>
                    <a:ext uri="{FF2B5EF4-FFF2-40B4-BE49-F238E27FC236}">
                      <a16:creationId xmlns:a16="http://schemas.microsoft.com/office/drawing/2014/main" id="{E911DA6F-66ED-4B48-9E3A-1FF0B9D395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55070" y="5469098"/>
                  <a:ext cx="571361" cy="339938"/>
                </a:xfrm>
                <a:prstGeom prst="straightConnector1">
                  <a:avLst/>
                </a:prstGeom>
                <a:ln w="38100">
                  <a:solidFill>
                    <a:srgbClr val="7F33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7" name="Imagen 76">
                  <a:extLst>
                    <a:ext uri="{FF2B5EF4-FFF2-40B4-BE49-F238E27FC236}">
                      <a16:creationId xmlns:a16="http://schemas.microsoft.com/office/drawing/2014/main" id="{A5B321B7-5EDA-4714-A5E9-F20818F5C6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09894" y="4947807"/>
                  <a:ext cx="698984" cy="698984"/>
                </a:xfrm>
                <a:prstGeom prst="rect">
                  <a:avLst/>
                </a:prstGeom>
              </p:spPr>
            </p:pic>
            <p:sp>
              <p:nvSpPr>
                <p:cNvPr id="82" name="CuadroTexto 81">
                  <a:extLst>
                    <a:ext uri="{FF2B5EF4-FFF2-40B4-BE49-F238E27FC236}">
                      <a16:creationId xmlns:a16="http://schemas.microsoft.com/office/drawing/2014/main" id="{338305A4-214C-4819-BE09-CC6A8BE576A7}"/>
                    </a:ext>
                  </a:extLst>
                </p:cNvPr>
                <p:cNvSpPr txBox="1"/>
                <p:nvPr/>
              </p:nvSpPr>
              <p:spPr>
                <a:xfrm>
                  <a:off x="7389396" y="6530486"/>
                  <a:ext cx="52865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4%</a:t>
                  </a:r>
                  <a:endPara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CuadroTexto 82">
                  <a:extLst>
                    <a:ext uri="{FF2B5EF4-FFF2-40B4-BE49-F238E27FC236}">
                      <a16:creationId xmlns:a16="http://schemas.microsoft.com/office/drawing/2014/main" id="{471A4DDC-20D1-433F-B6DB-08C6C2E683AE}"/>
                    </a:ext>
                  </a:extLst>
                </p:cNvPr>
                <p:cNvSpPr txBox="1"/>
                <p:nvPr/>
              </p:nvSpPr>
              <p:spPr>
                <a:xfrm>
                  <a:off x="7392378" y="6366218"/>
                  <a:ext cx="52865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8%</a:t>
                  </a:r>
                  <a:endPara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CuadroTexto 83">
                  <a:extLst>
                    <a:ext uri="{FF2B5EF4-FFF2-40B4-BE49-F238E27FC236}">
                      <a16:creationId xmlns:a16="http://schemas.microsoft.com/office/drawing/2014/main" id="{8F7264B1-D210-4C02-A46C-A2AAE0B30EC0}"/>
                    </a:ext>
                  </a:extLst>
                </p:cNvPr>
                <p:cNvSpPr txBox="1"/>
                <p:nvPr/>
              </p:nvSpPr>
              <p:spPr>
                <a:xfrm>
                  <a:off x="7377990" y="6188587"/>
                  <a:ext cx="52865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2%</a:t>
                  </a:r>
                  <a:endPara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CuadroTexto 84">
                  <a:extLst>
                    <a:ext uri="{FF2B5EF4-FFF2-40B4-BE49-F238E27FC236}">
                      <a16:creationId xmlns:a16="http://schemas.microsoft.com/office/drawing/2014/main" id="{D6A9DE90-D4EF-42FE-840E-EF5F28C6126F}"/>
                    </a:ext>
                  </a:extLst>
                </p:cNvPr>
                <p:cNvSpPr txBox="1"/>
                <p:nvPr/>
              </p:nvSpPr>
              <p:spPr>
                <a:xfrm>
                  <a:off x="7381466" y="5999823"/>
                  <a:ext cx="52865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15%</a:t>
                  </a:r>
                  <a:endPara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CuadroTexto 85">
                  <a:extLst>
                    <a:ext uri="{FF2B5EF4-FFF2-40B4-BE49-F238E27FC236}">
                      <a16:creationId xmlns:a16="http://schemas.microsoft.com/office/drawing/2014/main" id="{94D544CB-1F92-4530-95C1-656FDFD2CED3}"/>
                    </a:ext>
                  </a:extLst>
                </p:cNvPr>
                <p:cNvSpPr txBox="1"/>
                <p:nvPr/>
              </p:nvSpPr>
              <p:spPr>
                <a:xfrm>
                  <a:off x="7384942" y="5835555"/>
                  <a:ext cx="52865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70%</a:t>
                  </a:r>
                  <a:endPara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CuadroTexto 86">
                  <a:extLst>
                    <a:ext uri="{FF2B5EF4-FFF2-40B4-BE49-F238E27FC236}">
                      <a16:creationId xmlns:a16="http://schemas.microsoft.com/office/drawing/2014/main" id="{36266E07-3F4D-4A9F-A15A-F68E2F9FF3D6}"/>
                    </a:ext>
                  </a:extLst>
                </p:cNvPr>
                <p:cNvSpPr txBox="1"/>
                <p:nvPr/>
              </p:nvSpPr>
              <p:spPr>
                <a:xfrm>
                  <a:off x="7373707" y="5667050"/>
                  <a:ext cx="52865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1%</a:t>
                  </a:r>
                  <a:endPara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CuadroTexto 80">
                  <a:extLst>
                    <a:ext uri="{FF2B5EF4-FFF2-40B4-BE49-F238E27FC236}">
                      <a16:creationId xmlns:a16="http://schemas.microsoft.com/office/drawing/2014/main" id="{4AF2AF4C-8E92-48D0-B9D0-4561A57867B2}"/>
                    </a:ext>
                  </a:extLst>
                </p:cNvPr>
                <p:cNvSpPr txBox="1"/>
                <p:nvPr/>
              </p:nvSpPr>
              <p:spPr>
                <a:xfrm>
                  <a:off x="7218039" y="4596103"/>
                  <a:ext cx="11380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14%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CuadroTexto 100">
                  <a:extLst>
                    <a:ext uri="{FF2B5EF4-FFF2-40B4-BE49-F238E27FC236}">
                      <a16:creationId xmlns:a16="http://schemas.microsoft.com/office/drawing/2014/main" id="{814BF70C-5A3E-49AB-A725-CEA431B5151A}"/>
                    </a:ext>
                  </a:extLst>
                </p:cNvPr>
                <p:cNvSpPr txBox="1"/>
                <p:nvPr/>
              </p:nvSpPr>
              <p:spPr>
                <a:xfrm>
                  <a:off x="6906121" y="4355002"/>
                  <a:ext cx="14460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PE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CAPUSO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42" name="Imagen 341">
                  <a:extLst>
                    <a:ext uri="{FF2B5EF4-FFF2-40B4-BE49-F238E27FC236}">
                      <a16:creationId xmlns:a16="http://schemas.microsoft.com/office/drawing/2014/main" id="{5308A3CA-8D3D-4531-88DD-4E9358A3DB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0" b="100000" l="0" r="100000">
                              <a14:foregroundMark x1="28889" y1="23111" x2="76000" y2="90222"/>
                              <a14:foregroundMark x1="57333" y1="28444" x2="34667" y2="77778"/>
                              <a14:foregroundMark x1="22667" y1="38222" x2="22667" y2="72000"/>
                              <a14:foregroundMark x1="16000" y1="39111" x2="36889" y2="66667"/>
                              <a14:foregroundMark x1="46667" y1="31111" x2="72444" y2="81333"/>
                              <a14:foregroundMark x1="77333" y1="35556" x2="86222" y2="59556"/>
                              <a14:foregroundMark x1="62667" y1="34222" x2="63556" y2="38222"/>
                              <a14:foregroundMark x1="49333" y1="79556" x2="56000" y2="831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4066" y="4829906"/>
                  <a:ext cx="435983" cy="435983"/>
                </a:xfrm>
                <a:prstGeom prst="rect">
                  <a:avLst/>
                </a:prstGeom>
              </p:spPr>
            </p:pic>
            <p:pic>
              <p:nvPicPr>
                <p:cNvPr id="73" name="Imagen 72">
                  <a:extLst>
                    <a:ext uri="{FF2B5EF4-FFF2-40B4-BE49-F238E27FC236}">
                      <a16:creationId xmlns:a16="http://schemas.microsoft.com/office/drawing/2014/main" id="{7E121270-717C-4CC0-B821-08B92C4D57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9036" y="6422377"/>
                  <a:ext cx="327048" cy="32704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2258102-B20E-43F2-8F70-934AA095D04C}"/>
              </a:ext>
            </a:extLst>
          </p:cNvPr>
          <p:cNvGrpSpPr/>
          <p:nvPr/>
        </p:nvGrpSpPr>
        <p:grpSpPr>
          <a:xfrm>
            <a:off x="-852542" y="2903632"/>
            <a:ext cx="6404388" cy="4847605"/>
            <a:chOff x="-852542" y="2903632"/>
            <a:chExt cx="6404388" cy="4847605"/>
          </a:xfrm>
        </p:grpSpPr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id="{2C34D5B9-1954-429D-8FF8-DCC920D4F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819" t="24290" b="-19685"/>
            <a:stretch/>
          </p:blipFill>
          <p:spPr>
            <a:xfrm>
              <a:off x="-852542" y="3462741"/>
              <a:ext cx="4208415" cy="4288496"/>
            </a:xfrm>
            <a:prstGeom prst="ellipse">
              <a:avLst/>
            </a:prstGeom>
          </p:spPr>
        </p:pic>
        <p:pic>
          <p:nvPicPr>
            <p:cNvPr id="334" name="Imagen 333">
              <a:extLst>
                <a:ext uri="{FF2B5EF4-FFF2-40B4-BE49-F238E27FC236}">
                  <a16:creationId xmlns:a16="http://schemas.microsoft.com/office/drawing/2014/main" id="{A98AA63D-74EE-4B73-ABBD-B7EB72224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8" t="6453" r="2607" b="45020"/>
            <a:stretch/>
          </p:blipFill>
          <p:spPr>
            <a:xfrm rot="5400000">
              <a:off x="1601786" y="2959364"/>
              <a:ext cx="981870" cy="1019268"/>
            </a:xfrm>
            <a:prstGeom prst="ellipse">
              <a:avLst/>
            </a:prstGeom>
          </p:spPr>
        </p:pic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91A3EBBC-FDC1-4F9E-B6F6-8BA756546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l="6959" r="13251"/>
            <a:stretch/>
          </p:blipFill>
          <p:spPr>
            <a:xfrm>
              <a:off x="2448962" y="3680647"/>
              <a:ext cx="1050388" cy="986056"/>
            </a:xfrm>
            <a:prstGeom prst="ellipse">
              <a:avLst/>
            </a:prstGeom>
          </p:spPr>
        </p:pic>
        <p:pic>
          <p:nvPicPr>
            <p:cNvPr id="336" name="Imagen 335">
              <a:extLst>
                <a:ext uri="{FF2B5EF4-FFF2-40B4-BE49-F238E27FC236}">
                  <a16:creationId xmlns:a16="http://schemas.microsoft.com/office/drawing/2014/main" id="{98EF39B7-940E-44B6-AA67-64BCC4174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/>
            <a:srcRect l="10692" r="14786"/>
            <a:stretch/>
          </p:blipFill>
          <p:spPr>
            <a:xfrm>
              <a:off x="2940009" y="4737705"/>
              <a:ext cx="1084617" cy="1005413"/>
            </a:xfrm>
            <a:prstGeom prst="ellipse">
              <a:avLst/>
            </a:prstGeom>
          </p:spPr>
        </p:pic>
        <p:sp>
          <p:nvSpPr>
            <p:cNvPr id="337" name="CuadroTexto 336">
              <a:extLst>
                <a:ext uri="{FF2B5EF4-FFF2-40B4-BE49-F238E27FC236}">
                  <a16:creationId xmlns:a16="http://schemas.microsoft.com/office/drawing/2014/main" id="{6F07B366-1DA7-42B8-9947-E45DBA3DB1F4}"/>
                </a:ext>
              </a:extLst>
            </p:cNvPr>
            <p:cNvSpPr txBox="1"/>
            <p:nvPr/>
          </p:nvSpPr>
          <p:spPr>
            <a:xfrm>
              <a:off x="2529086" y="2903632"/>
              <a:ext cx="1322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Incidencia</a:t>
              </a:r>
            </a:p>
          </p:txBody>
        </p:sp>
        <p:sp>
          <p:nvSpPr>
            <p:cNvPr id="338" name="CuadroTexto 337">
              <a:extLst>
                <a:ext uri="{FF2B5EF4-FFF2-40B4-BE49-F238E27FC236}">
                  <a16:creationId xmlns:a16="http://schemas.microsoft.com/office/drawing/2014/main" id="{FCBFA553-7116-4246-AECD-C00848C6E1BA}"/>
                </a:ext>
              </a:extLst>
            </p:cNvPr>
            <p:cNvSpPr txBox="1"/>
            <p:nvPr/>
          </p:nvSpPr>
          <p:spPr>
            <a:xfrm>
              <a:off x="3235432" y="3413811"/>
              <a:ext cx="1431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Resistencia</a:t>
              </a:r>
            </a:p>
          </p:txBody>
        </p:sp>
        <p:sp>
          <p:nvSpPr>
            <p:cNvPr id="339" name="CuadroTexto 338">
              <a:extLst>
                <a:ext uri="{FF2B5EF4-FFF2-40B4-BE49-F238E27FC236}">
                  <a16:creationId xmlns:a16="http://schemas.microsoft.com/office/drawing/2014/main" id="{FA8D8201-F295-4B67-8AD9-2B8976C258B9}"/>
                </a:ext>
              </a:extLst>
            </p:cNvPr>
            <p:cNvSpPr txBox="1"/>
            <p:nvPr/>
          </p:nvSpPr>
          <p:spPr>
            <a:xfrm>
              <a:off x="4002514" y="5134094"/>
              <a:ext cx="1227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Calidad</a:t>
              </a:r>
            </a:p>
          </p:txBody>
        </p:sp>
        <p:sp>
          <p:nvSpPr>
            <p:cNvPr id="340" name="CuadroTexto 339">
              <a:extLst>
                <a:ext uri="{FF2B5EF4-FFF2-40B4-BE49-F238E27FC236}">
                  <a16:creationId xmlns:a16="http://schemas.microsoft.com/office/drawing/2014/main" id="{34B74356-4304-4193-9C14-B03677FF66E5}"/>
                </a:ext>
              </a:extLst>
            </p:cNvPr>
            <p:cNvSpPr txBox="1"/>
            <p:nvPr/>
          </p:nvSpPr>
          <p:spPr>
            <a:xfrm>
              <a:off x="3821820" y="4574985"/>
              <a:ext cx="1730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Productividad</a:t>
              </a:r>
            </a:p>
          </p:txBody>
        </p:sp>
        <p:sp>
          <p:nvSpPr>
            <p:cNvPr id="341" name="CuadroTexto 340">
              <a:extLst>
                <a:ext uri="{FF2B5EF4-FFF2-40B4-BE49-F238E27FC236}">
                  <a16:creationId xmlns:a16="http://schemas.microsoft.com/office/drawing/2014/main" id="{E2009793-2638-4F4F-A733-51DC014A12B8}"/>
                </a:ext>
              </a:extLst>
            </p:cNvPr>
            <p:cNvSpPr txBox="1"/>
            <p:nvPr/>
          </p:nvSpPr>
          <p:spPr>
            <a:xfrm>
              <a:off x="2649046" y="3099352"/>
              <a:ext cx="1640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Plagas y enfermedades</a:t>
              </a:r>
            </a:p>
          </p:txBody>
        </p:sp>
        <p:sp>
          <p:nvSpPr>
            <p:cNvPr id="345" name="CuadroTexto 344">
              <a:extLst>
                <a:ext uri="{FF2B5EF4-FFF2-40B4-BE49-F238E27FC236}">
                  <a16:creationId xmlns:a16="http://schemas.microsoft.com/office/drawing/2014/main" id="{23B98FB9-1387-4AFB-952B-1A0804674E70}"/>
                </a:ext>
              </a:extLst>
            </p:cNvPr>
            <p:cNvSpPr txBox="1"/>
            <p:nvPr/>
          </p:nvSpPr>
          <p:spPr>
            <a:xfrm>
              <a:off x="3402600" y="3624637"/>
              <a:ext cx="1447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Cambio Climático</a:t>
              </a:r>
            </a:p>
          </p:txBody>
        </p:sp>
        <p:sp>
          <p:nvSpPr>
            <p:cNvPr id="346" name="CuadroTexto 345">
              <a:extLst>
                <a:ext uri="{FF2B5EF4-FFF2-40B4-BE49-F238E27FC236}">
                  <a16:creationId xmlns:a16="http://schemas.microsoft.com/office/drawing/2014/main" id="{EFD5E01B-8FD1-449E-B54D-BB6661038BEF}"/>
                </a:ext>
              </a:extLst>
            </p:cNvPr>
            <p:cNvSpPr txBox="1"/>
            <p:nvPr/>
          </p:nvSpPr>
          <p:spPr>
            <a:xfrm>
              <a:off x="4184822" y="5338243"/>
              <a:ext cx="9302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cultivo</a:t>
              </a:r>
            </a:p>
          </p:txBody>
        </p:sp>
        <p:pic>
          <p:nvPicPr>
            <p:cNvPr id="349" name="Imagen 348">
              <a:extLst>
                <a:ext uri="{FF2B5EF4-FFF2-40B4-BE49-F238E27FC236}">
                  <a16:creationId xmlns:a16="http://schemas.microsoft.com/office/drawing/2014/main" id="{1BCF1FAF-A841-403A-974A-4179E605F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l="1246" r="22252"/>
            <a:stretch/>
          </p:blipFill>
          <p:spPr>
            <a:xfrm>
              <a:off x="2960556" y="5815019"/>
              <a:ext cx="1025015" cy="1004400"/>
            </a:xfrm>
            <a:prstGeom prst="ellipse">
              <a:avLst/>
            </a:prstGeom>
          </p:spPr>
        </p:pic>
        <p:sp>
          <p:nvSpPr>
            <p:cNvPr id="350" name="CuadroTexto 349">
              <a:extLst>
                <a:ext uri="{FF2B5EF4-FFF2-40B4-BE49-F238E27FC236}">
                  <a16:creationId xmlns:a16="http://schemas.microsoft.com/office/drawing/2014/main" id="{BAEF4F04-B6EC-48F1-A068-CF56E337EDF8}"/>
                </a:ext>
              </a:extLst>
            </p:cNvPr>
            <p:cNvSpPr txBox="1"/>
            <p:nvPr/>
          </p:nvSpPr>
          <p:spPr>
            <a:xfrm>
              <a:off x="4002514" y="4768200"/>
              <a:ext cx="1232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 producción</a:t>
              </a:r>
            </a:p>
          </p:txBody>
        </p:sp>
        <p:sp>
          <p:nvSpPr>
            <p:cNvPr id="351" name="CuadroTexto 350">
              <a:extLst>
                <a:ext uri="{FF2B5EF4-FFF2-40B4-BE49-F238E27FC236}">
                  <a16:creationId xmlns:a16="http://schemas.microsoft.com/office/drawing/2014/main" id="{BFCE124E-3E67-4F1E-A4EE-AF6D1DEE9987}"/>
                </a:ext>
              </a:extLst>
            </p:cNvPr>
            <p:cNvSpPr txBox="1"/>
            <p:nvPr/>
          </p:nvSpPr>
          <p:spPr>
            <a:xfrm>
              <a:off x="3473070" y="3989983"/>
              <a:ext cx="970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Costos</a:t>
              </a:r>
            </a:p>
          </p:txBody>
        </p:sp>
        <p:sp>
          <p:nvSpPr>
            <p:cNvPr id="352" name="CuadroTexto 351">
              <a:extLst>
                <a:ext uri="{FF2B5EF4-FFF2-40B4-BE49-F238E27FC236}">
                  <a16:creationId xmlns:a16="http://schemas.microsoft.com/office/drawing/2014/main" id="{8C381403-20DD-4446-999C-A3817D31DDE2}"/>
                </a:ext>
              </a:extLst>
            </p:cNvPr>
            <p:cNvSpPr txBox="1"/>
            <p:nvPr/>
          </p:nvSpPr>
          <p:spPr>
            <a:xfrm>
              <a:off x="3608465" y="4186827"/>
              <a:ext cx="1232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 insumos</a:t>
              </a:r>
            </a:p>
          </p:txBody>
        </p:sp>
        <p:sp>
          <p:nvSpPr>
            <p:cNvPr id="353" name="CuadroTexto 352">
              <a:extLst>
                <a:ext uri="{FF2B5EF4-FFF2-40B4-BE49-F238E27FC236}">
                  <a16:creationId xmlns:a16="http://schemas.microsoft.com/office/drawing/2014/main" id="{B41074D4-D59E-4448-BB03-BCAA5C463120}"/>
                </a:ext>
              </a:extLst>
            </p:cNvPr>
            <p:cNvSpPr txBox="1"/>
            <p:nvPr/>
          </p:nvSpPr>
          <p:spPr>
            <a:xfrm>
              <a:off x="3801508" y="5689762"/>
              <a:ext cx="1156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Presión</a:t>
              </a:r>
            </a:p>
          </p:txBody>
        </p:sp>
        <p:sp>
          <p:nvSpPr>
            <p:cNvPr id="354" name="CuadroTexto 353">
              <a:extLst>
                <a:ext uri="{FF2B5EF4-FFF2-40B4-BE49-F238E27FC236}">
                  <a16:creationId xmlns:a16="http://schemas.microsoft.com/office/drawing/2014/main" id="{90B2C74F-11BD-46BB-8483-544DD7CCD61A}"/>
                </a:ext>
              </a:extLst>
            </p:cNvPr>
            <p:cNvSpPr txBox="1"/>
            <p:nvPr/>
          </p:nvSpPr>
          <p:spPr>
            <a:xfrm>
              <a:off x="3933320" y="5879137"/>
              <a:ext cx="1232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 bosques</a:t>
              </a:r>
            </a:p>
          </p:txBody>
        </p:sp>
        <p:sp>
          <p:nvSpPr>
            <p:cNvPr id="355" name="CuadroTexto 354">
              <a:extLst>
                <a:ext uri="{FF2B5EF4-FFF2-40B4-BE49-F238E27FC236}">
                  <a16:creationId xmlns:a16="http://schemas.microsoft.com/office/drawing/2014/main" id="{DDF3B2B3-26FA-42FC-B60F-398B53EA2034}"/>
                </a:ext>
              </a:extLst>
            </p:cNvPr>
            <p:cNvSpPr txBox="1"/>
            <p:nvPr/>
          </p:nvSpPr>
          <p:spPr>
            <a:xfrm>
              <a:off x="3927582" y="6259805"/>
              <a:ext cx="1572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Degradación</a:t>
              </a:r>
            </a:p>
          </p:txBody>
        </p:sp>
        <p:sp>
          <p:nvSpPr>
            <p:cNvPr id="356" name="CuadroTexto 355">
              <a:extLst>
                <a:ext uri="{FF2B5EF4-FFF2-40B4-BE49-F238E27FC236}">
                  <a16:creationId xmlns:a16="http://schemas.microsoft.com/office/drawing/2014/main" id="{80935632-DE81-4795-A2FF-286E52C8FEED}"/>
                </a:ext>
              </a:extLst>
            </p:cNvPr>
            <p:cNvSpPr txBox="1"/>
            <p:nvPr/>
          </p:nvSpPr>
          <p:spPr>
            <a:xfrm>
              <a:off x="4050094" y="6490637"/>
              <a:ext cx="1232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 los suelos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46C6F97C-F0C2-44D3-B64B-E188F3AB0B76}"/>
              </a:ext>
            </a:extLst>
          </p:cNvPr>
          <p:cNvGrpSpPr/>
          <p:nvPr/>
        </p:nvGrpSpPr>
        <p:grpSpPr>
          <a:xfrm>
            <a:off x="6556093" y="404659"/>
            <a:ext cx="2551805" cy="3490011"/>
            <a:chOff x="6556093" y="404659"/>
            <a:chExt cx="2551805" cy="3490011"/>
          </a:xfrm>
        </p:grpSpPr>
        <p:sp>
          <p:nvSpPr>
            <p:cNvPr id="94" name="Rectángulo: esquinas redondeadas 93">
              <a:extLst>
                <a:ext uri="{FF2B5EF4-FFF2-40B4-BE49-F238E27FC236}">
                  <a16:creationId xmlns:a16="http://schemas.microsoft.com/office/drawing/2014/main" id="{21CD1010-75BF-47C7-B4F4-649E0581EB41}"/>
                </a:ext>
              </a:extLst>
            </p:cNvPr>
            <p:cNvSpPr/>
            <p:nvPr/>
          </p:nvSpPr>
          <p:spPr>
            <a:xfrm>
              <a:off x="7162337" y="404659"/>
              <a:ext cx="1945561" cy="40314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ZAE</a:t>
              </a:r>
              <a:br>
                <a: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Zonificación Agroecológica</a:t>
              </a:r>
            </a:p>
          </p:txBody>
        </p:sp>
        <p:grpSp>
          <p:nvGrpSpPr>
            <p:cNvPr id="103" name="Grupo 102">
              <a:extLst>
                <a:ext uri="{FF2B5EF4-FFF2-40B4-BE49-F238E27FC236}">
                  <a16:creationId xmlns:a16="http://schemas.microsoft.com/office/drawing/2014/main" id="{A4F35AEC-B808-44A4-B58E-774ADB6218AA}"/>
                </a:ext>
              </a:extLst>
            </p:cNvPr>
            <p:cNvGrpSpPr/>
            <p:nvPr/>
          </p:nvGrpSpPr>
          <p:grpSpPr>
            <a:xfrm>
              <a:off x="6556093" y="450048"/>
              <a:ext cx="2289041" cy="3444622"/>
              <a:chOff x="2693016" y="780214"/>
              <a:chExt cx="3474921" cy="5229173"/>
            </a:xfrm>
          </p:grpSpPr>
          <p:pic>
            <p:nvPicPr>
              <p:cNvPr id="104" name="Imagen 103">
                <a:extLst>
                  <a:ext uri="{FF2B5EF4-FFF2-40B4-BE49-F238E27FC236}">
                    <a16:creationId xmlns:a16="http://schemas.microsoft.com/office/drawing/2014/main" id="{1DC4F4B6-E714-4A2F-8DED-AD98C1E525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69" r="28128"/>
              <a:stretch/>
            </p:blipFill>
            <p:spPr>
              <a:xfrm>
                <a:off x="4532920" y="1721903"/>
                <a:ext cx="603091" cy="602208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05" name="Imagen 104">
                <a:extLst>
                  <a:ext uri="{FF2B5EF4-FFF2-40B4-BE49-F238E27FC236}">
                    <a16:creationId xmlns:a16="http://schemas.microsoft.com/office/drawing/2014/main" id="{D49C8EEA-84E6-42AD-BCEB-8E667D8C21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91" b="37960"/>
              <a:stretch/>
            </p:blipFill>
            <p:spPr>
              <a:xfrm>
                <a:off x="4329503" y="3975454"/>
                <a:ext cx="521746" cy="485296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09" name="Imagen 108">
                <a:extLst>
                  <a:ext uri="{FF2B5EF4-FFF2-40B4-BE49-F238E27FC236}">
                    <a16:creationId xmlns:a16="http://schemas.microsoft.com/office/drawing/2014/main" id="{4C1A64AE-BD16-40F9-8BA0-9F5DE31DC0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346" r="18241"/>
              <a:stretch/>
            </p:blipFill>
            <p:spPr>
              <a:xfrm>
                <a:off x="5194062" y="2160539"/>
                <a:ext cx="423386" cy="438012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12" name="Imagen 111">
                <a:extLst>
                  <a:ext uri="{FF2B5EF4-FFF2-40B4-BE49-F238E27FC236}">
                    <a16:creationId xmlns:a16="http://schemas.microsoft.com/office/drawing/2014/main" id="{8057D7D2-BF6C-4A5F-95E2-174E21B0B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48" r="21424"/>
              <a:stretch/>
            </p:blipFill>
            <p:spPr>
              <a:xfrm>
                <a:off x="3230565" y="1273436"/>
                <a:ext cx="541482" cy="512379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13" name="Imagen 112">
                <a:extLst>
                  <a:ext uri="{FF2B5EF4-FFF2-40B4-BE49-F238E27FC236}">
                    <a16:creationId xmlns:a16="http://schemas.microsoft.com/office/drawing/2014/main" id="{B2945BFC-5A10-42F5-986B-B87E242DD4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2343" r="19680"/>
              <a:stretch/>
            </p:blipFill>
            <p:spPr>
              <a:xfrm>
                <a:off x="3538549" y="3848675"/>
                <a:ext cx="718261" cy="701895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14" name="Imagen 113">
                <a:extLst>
                  <a:ext uri="{FF2B5EF4-FFF2-40B4-BE49-F238E27FC236}">
                    <a16:creationId xmlns:a16="http://schemas.microsoft.com/office/drawing/2014/main" id="{DEDE6C6B-A8FB-4B40-85A7-9E93CE890E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7"/>
              <a:srcRect l="8948" r="14177"/>
              <a:stretch/>
            </p:blipFill>
            <p:spPr>
              <a:xfrm>
                <a:off x="5136011" y="2591107"/>
                <a:ext cx="448366" cy="438012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15" name="Imagen 114">
                <a:extLst>
                  <a:ext uri="{FF2B5EF4-FFF2-40B4-BE49-F238E27FC236}">
                    <a16:creationId xmlns:a16="http://schemas.microsoft.com/office/drawing/2014/main" id="{CEB4DED0-D6D2-4DE3-8C29-31882772D5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788" r="33613"/>
              <a:stretch/>
            </p:blipFill>
            <p:spPr>
              <a:xfrm>
                <a:off x="2693016" y="795478"/>
                <a:ext cx="560550" cy="512379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16" name="Imagen 115">
                <a:extLst>
                  <a:ext uri="{FF2B5EF4-FFF2-40B4-BE49-F238E27FC236}">
                    <a16:creationId xmlns:a16="http://schemas.microsoft.com/office/drawing/2014/main" id="{F1EEF001-9467-405A-A27F-BFA6E87B9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51249" y="3550983"/>
                <a:ext cx="602988" cy="582105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17" name="Imagen 116">
                <a:extLst>
                  <a:ext uri="{FF2B5EF4-FFF2-40B4-BE49-F238E27FC236}">
                    <a16:creationId xmlns:a16="http://schemas.microsoft.com/office/drawing/2014/main" id="{CCC9D969-8748-4413-94E4-6F257D2EDE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110" r="18641"/>
              <a:stretch/>
            </p:blipFill>
            <p:spPr>
              <a:xfrm>
                <a:off x="4869518" y="4303115"/>
                <a:ext cx="649089" cy="598087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18" name="Imagen 117">
                <a:extLst>
                  <a:ext uri="{FF2B5EF4-FFF2-40B4-BE49-F238E27FC236}">
                    <a16:creationId xmlns:a16="http://schemas.microsoft.com/office/drawing/2014/main" id="{7B549FFD-1FCD-42DF-9BEF-8E87288FC2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1885" y="2231107"/>
                <a:ext cx="386052" cy="360000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19" name="Imagen 118">
                <a:extLst>
                  <a:ext uri="{FF2B5EF4-FFF2-40B4-BE49-F238E27FC236}">
                    <a16:creationId xmlns:a16="http://schemas.microsoft.com/office/drawing/2014/main" id="{4E5065A0-75CC-4B20-B50F-28746AA536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502" t="27870" r="50265" b="29077"/>
              <a:stretch/>
            </p:blipFill>
            <p:spPr>
              <a:xfrm>
                <a:off x="3848612" y="1450503"/>
                <a:ext cx="560550" cy="522150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20" name="Imagen 119">
                <a:extLst>
                  <a:ext uri="{FF2B5EF4-FFF2-40B4-BE49-F238E27FC236}">
                    <a16:creationId xmlns:a16="http://schemas.microsoft.com/office/drawing/2014/main" id="{BC7CE12A-764F-4BCA-8A87-EBC8B1A93F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570" r="4370"/>
              <a:stretch/>
            </p:blipFill>
            <p:spPr>
              <a:xfrm>
                <a:off x="3521567" y="2431749"/>
                <a:ext cx="650369" cy="636585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21" name="Imagen 120">
                <a:extLst>
                  <a:ext uri="{FF2B5EF4-FFF2-40B4-BE49-F238E27FC236}">
                    <a16:creationId xmlns:a16="http://schemas.microsoft.com/office/drawing/2014/main" id="{EA4D3603-B376-46FE-B551-59A5BF47DE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8"/>
              <a:srcRect l="34528" r="9887"/>
              <a:stretch/>
            </p:blipFill>
            <p:spPr>
              <a:xfrm>
                <a:off x="3265217" y="780214"/>
                <a:ext cx="371119" cy="363848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22" name="Imagen 121">
                <a:extLst>
                  <a:ext uri="{FF2B5EF4-FFF2-40B4-BE49-F238E27FC236}">
                    <a16:creationId xmlns:a16="http://schemas.microsoft.com/office/drawing/2014/main" id="{3E34909E-6EDC-4D91-8F66-BFB52BAC74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2343" r="19680"/>
              <a:stretch/>
            </p:blipFill>
            <p:spPr>
              <a:xfrm>
                <a:off x="4237058" y="5307492"/>
                <a:ext cx="718261" cy="701895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pic>
            <p:nvPicPr>
              <p:cNvPr id="123" name="Imagen 122">
                <a:extLst>
                  <a:ext uri="{FF2B5EF4-FFF2-40B4-BE49-F238E27FC236}">
                    <a16:creationId xmlns:a16="http://schemas.microsoft.com/office/drawing/2014/main" id="{E6383A4D-857E-4C89-9D1E-2136051CA1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346" r="18241"/>
              <a:stretch/>
            </p:blipFill>
            <p:spPr>
              <a:xfrm>
                <a:off x="4025365" y="4861868"/>
                <a:ext cx="423386" cy="438012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</p:grpSp>
      </p:grp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2E4A2904-3A42-4C51-861A-3D3B0AAD6D36}"/>
              </a:ext>
            </a:extLst>
          </p:cNvPr>
          <p:cNvSpPr/>
          <p:nvPr/>
        </p:nvSpPr>
        <p:spPr>
          <a:xfrm>
            <a:off x="777876" y="47579"/>
            <a:ext cx="8366125" cy="295835"/>
          </a:xfrm>
          <a:prstGeom prst="rect">
            <a:avLst/>
          </a:prstGeom>
          <a:solidFill>
            <a:srgbClr val="EA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8C623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Importancia de conocer la aptitud de nuestros suelos</a:t>
            </a:r>
          </a:p>
        </p:txBody>
      </p:sp>
      <p:sp>
        <p:nvSpPr>
          <p:cNvPr id="125" name="Forma libre: forma 124">
            <a:extLst>
              <a:ext uri="{FF2B5EF4-FFF2-40B4-BE49-F238E27FC236}">
                <a16:creationId xmlns:a16="http://schemas.microsoft.com/office/drawing/2014/main" id="{C6C27808-ACF4-4B1D-BD13-1105834A6FBB}"/>
              </a:ext>
            </a:extLst>
          </p:cNvPr>
          <p:cNvSpPr/>
          <p:nvPr/>
        </p:nvSpPr>
        <p:spPr>
          <a:xfrm>
            <a:off x="1" y="47578"/>
            <a:ext cx="1247774" cy="325929"/>
          </a:xfrm>
          <a:custGeom>
            <a:avLst/>
            <a:gdLst>
              <a:gd name="connsiteX0" fmla="*/ 0 w 1155940"/>
              <a:gd name="connsiteY0" fmla="*/ 0 h 295836"/>
              <a:gd name="connsiteX1" fmla="*/ 1008022 w 1155940"/>
              <a:gd name="connsiteY1" fmla="*/ 0 h 295836"/>
              <a:gd name="connsiteX2" fmla="*/ 1155940 w 1155940"/>
              <a:gd name="connsiteY2" fmla="*/ 147918 h 295836"/>
              <a:gd name="connsiteX3" fmla="*/ 1155939 w 1155940"/>
              <a:gd name="connsiteY3" fmla="*/ 147918 h 295836"/>
              <a:gd name="connsiteX4" fmla="*/ 1008021 w 1155940"/>
              <a:gd name="connsiteY4" fmla="*/ 295836 h 295836"/>
              <a:gd name="connsiteX5" fmla="*/ 0 w 1155940"/>
              <a:gd name="connsiteY5" fmla="*/ 295836 h 29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5940" h="295836">
                <a:moveTo>
                  <a:pt x="0" y="0"/>
                </a:moveTo>
                <a:lnTo>
                  <a:pt x="1008022" y="0"/>
                </a:lnTo>
                <a:cubicBezTo>
                  <a:pt x="1089715" y="0"/>
                  <a:pt x="1155940" y="66225"/>
                  <a:pt x="1155940" y="147918"/>
                </a:cubicBezTo>
                <a:lnTo>
                  <a:pt x="1155939" y="147918"/>
                </a:lnTo>
                <a:cubicBezTo>
                  <a:pt x="1155939" y="229611"/>
                  <a:pt x="1089714" y="295836"/>
                  <a:pt x="1008021" y="295836"/>
                </a:cubicBezTo>
                <a:lnTo>
                  <a:pt x="0" y="295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7216994D-F337-469E-94D0-AE31DFDDFEE1}"/>
              </a:ext>
            </a:extLst>
          </p:cNvPr>
          <p:cNvSpPr/>
          <p:nvPr/>
        </p:nvSpPr>
        <p:spPr>
          <a:xfrm>
            <a:off x="9063038" y="47579"/>
            <a:ext cx="85666" cy="296116"/>
          </a:xfrm>
          <a:prstGeom prst="rect">
            <a:avLst/>
          </a:prstGeom>
          <a:solidFill>
            <a:srgbClr val="8C6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8C62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1" name="Imagen 130">
            <a:extLst>
              <a:ext uri="{FF2B5EF4-FFF2-40B4-BE49-F238E27FC236}">
                <a16:creationId xmlns:a16="http://schemas.microsoft.com/office/drawing/2014/main" id="{0A138026-08C7-4CC9-9658-ED84BD03439F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7" y="62540"/>
            <a:ext cx="1052706" cy="2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orma libre: forma 92">
            <a:extLst>
              <a:ext uri="{FF2B5EF4-FFF2-40B4-BE49-F238E27FC236}">
                <a16:creationId xmlns:a16="http://schemas.microsoft.com/office/drawing/2014/main" id="{6F4B3186-8200-4FCA-B91C-58277B980438}"/>
              </a:ext>
            </a:extLst>
          </p:cNvPr>
          <p:cNvSpPr/>
          <p:nvPr/>
        </p:nvSpPr>
        <p:spPr>
          <a:xfrm>
            <a:off x="-1" y="0"/>
            <a:ext cx="1819267" cy="564506"/>
          </a:xfrm>
          <a:custGeom>
            <a:avLst/>
            <a:gdLst>
              <a:gd name="connsiteX0" fmla="*/ 0 w 1828222"/>
              <a:gd name="connsiteY0" fmla="*/ 0 h 564506"/>
              <a:gd name="connsiteX1" fmla="*/ 1545969 w 1828222"/>
              <a:gd name="connsiteY1" fmla="*/ 0 h 564506"/>
              <a:gd name="connsiteX2" fmla="*/ 1828222 w 1828222"/>
              <a:gd name="connsiteY2" fmla="*/ 282253 h 564506"/>
              <a:gd name="connsiteX3" fmla="*/ 1545969 w 1828222"/>
              <a:gd name="connsiteY3" fmla="*/ 564506 h 564506"/>
              <a:gd name="connsiteX4" fmla="*/ 0 w 1828222"/>
              <a:gd name="connsiteY4" fmla="*/ 564506 h 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222" h="564506">
                <a:moveTo>
                  <a:pt x="0" y="0"/>
                </a:moveTo>
                <a:lnTo>
                  <a:pt x="1545969" y="0"/>
                </a:lnTo>
                <a:cubicBezTo>
                  <a:pt x="1701853" y="0"/>
                  <a:pt x="1828222" y="126369"/>
                  <a:pt x="1828222" y="282253"/>
                </a:cubicBezTo>
                <a:cubicBezTo>
                  <a:pt x="1828222" y="438137"/>
                  <a:pt x="1701853" y="564506"/>
                  <a:pt x="1545969" y="564506"/>
                </a:cubicBezTo>
                <a:lnTo>
                  <a:pt x="0" y="564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6" name="Grupo 25"/>
          <p:cNvGrpSpPr/>
          <p:nvPr/>
        </p:nvGrpSpPr>
        <p:grpSpPr>
          <a:xfrm>
            <a:off x="-8549" y="6360395"/>
            <a:ext cx="9152549" cy="498394"/>
            <a:chOff x="-8549" y="6360395"/>
            <a:chExt cx="9152549" cy="498394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6144" y1="4848" x2="29412" y2="3030"/>
                          <a14:foregroundMark x1="2941" y1="5455" x2="96405" y2="6667"/>
                        </a14:backgroundRemoval>
                      </a14:imgEffect>
                    </a14:imgLayer>
                  </a14:imgProps>
                </a:ext>
              </a:extLst>
            </a:blip>
            <a:srcRect l="1747" r="2178" b="60827"/>
            <a:stretch/>
          </p:blipFill>
          <p:spPr>
            <a:xfrm>
              <a:off x="-8549" y="6360395"/>
              <a:ext cx="2266950" cy="498394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6144" y1="4848" x2="29412" y2="3030"/>
                          <a14:foregroundMark x1="2941" y1="5455" x2="96405" y2="6667"/>
                        </a14:backgroundRemoval>
                      </a14:imgEffect>
                    </a14:imgLayer>
                  </a14:imgProps>
                </a:ext>
              </a:extLst>
            </a:blip>
            <a:srcRect l="1747" r="2178" b="60827"/>
            <a:stretch/>
          </p:blipFill>
          <p:spPr>
            <a:xfrm>
              <a:off x="2240186" y="6360395"/>
              <a:ext cx="2266950" cy="498394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6144" y1="4848" x2="29412" y2="3030"/>
                          <a14:foregroundMark x1="2941" y1="5455" x2="96405" y2="6667"/>
                        </a14:backgroundRemoval>
                      </a14:imgEffect>
                    </a14:imgLayer>
                  </a14:imgProps>
                </a:ext>
              </a:extLst>
            </a:blip>
            <a:srcRect l="1747" r="2178" b="60827"/>
            <a:stretch/>
          </p:blipFill>
          <p:spPr>
            <a:xfrm>
              <a:off x="4468267" y="6360395"/>
              <a:ext cx="2266950" cy="498394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6144" y1="4848" x2="29412" y2="3030"/>
                          <a14:foregroundMark x1="2941" y1="5455" x2="96405" y2="6667"/>
                        </a14:backgroundRemoval>
                      </a14:imgEffect>
                    </a14:imgLayer>
                  </a14:imgProps>
                </a:ext>
              </a:extLst>
            </a:blip>
            <a:srcRect l="1747" r="2178" b="60827"/>
            <a:stretch/>
          </p:blipFill>
          <p:spPr>
            <a:xfrm>
              <a:off x="6711142" y="6360395"/>
              <a:ext cx="2266950" cy="498394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6144" y1="4848" x2="29412" y2="3030"/>
                          <a14:foregroundMark x1="2941" y1="5455" x2="96405" y2="6667"/>
                        </a14:backgroundRemoval>
                      </a14:imgEffect>
                    </a14:imgLayer>
                  </a14:imgProps>
                </a:ext>
              </a:extLst>
            </a:blip>
            <a:srcRect l="1747" r="74808" b="60827"/>
            <a:stretch/>
          </p:blipFill>
          <p:spPr>
            <a:xfrm>
              <a:off x="8590805" y="6360395"/>
              <a:ext cx="553195" cy="498394"/>
            </a:xfrm>
            <a:prstGeom prst="rect">
              <a:avLst/>
            </a:prstGeom>
          </p:spPr>
        </p:pic>
      </p:grpSp>
      <p:sp>
        <p:nvSpPr>
          <p:cNvPr id="32" name="Rectángulo redondeado 31"/>
          <p:cNvSpPr/>
          <p:nvPr/>
        </p:nvSpPr>
        <p:spPr>
          <a:xfrm>
            <a:off x="1724957" y="6543809"/>
            <a:ext cx="3721319" cy="245243"/>
          </a:xfrm>
          <a:prstGeom prst="roundRect">
            <a:avLst>
              <a:gd name="adj" fmla="val 50000"/>
            </a:avLst>
          </a:prstGeom>
          <a:solidFill>
            <a:srgbClr val="F4E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A45C3B"/>
                </a:solidFill>
              </a:rPr>
              <a:t>Región San Martín 5´179,642 Ha 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25060" y="5715283"/>
            <a:ext cx="78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chemeClr val="bg1"/>
                </a:solidFill>
              </a:rPr>
              <a:t>GRDE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0" y="2927154"/>
            <a:ext cx="9223722" cy="3551057"/>
            <a:chOff x="0" y="2927154"/>
            <a:chExt cx="9223722" cy="3551057"/>
          </a:xfrm>
        </p:grpSpPr>
        <p:cxnSp>
          <p:nvCxnSpPr>
            <p:cNvPr id="35" name="Conector recto 34"/>
            <p:cNvCxnSpPr/>
            <p:nvPr/>
          </p:nvCxnSpPr>
          <p:spPr>
            <a:xfrm>
              <a:off x="0" y="6210217"/>
              <a:ext cx="6987396" cy="2691"/>
            </a:xfrm>
            <a:prstGeom prst="line">
              <a:avLst/>
            </a:prstGeom>
            <a:ln w="28575">
              <a:solidFill>
                <a:srgbClr val="BE51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o 35"/>
            <p:cNvGrpSpPr/>
            <p:nvPr/>
          </p:nvGrpSpPr>
          <p:grpSpPr>
            <a:xfrm>
              <a:off x="838531" y="2927154"/>
              <a:ext cx="8385191" cy="3551057"/>
              <a:chOff x="838531" y="2927154"/>
              <a:chExt cx="8385191" cy="3551057"/>
            </a:xfrm>
          </p:grpSpPr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28597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39" name="Imagen 38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14527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0" name="Imagen 39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18923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87516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2" name="Imagen 41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41349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3" name="Imagen 42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33370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4" name="Imagen 43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68749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5" name="Imagen 44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4679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6" name="Imagen 45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81501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7" name="Imagen 46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073522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8" name="Imagen 4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68814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49" name="Imagen 48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22647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0889" y1="8000" x2="40889" y2="8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14668" y="6046335"/>
                <a:ext cx="330998" cy="330998"/>
              </a:xfrm>
              <a:prstGeom prst="rect">
                <a:avLst/>
              </a:prstGeom>
            </p:spPr>
          </p:pic>
          <p:pic>
            <p:nvPicPr>
              <p:cNvPr id="51" name="Imagen 50"/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653" b="100000" l="8029" r="100000">
                            <a14:foregroundMark x1="15328" y1="11570" x2="20438" y2="14876"/>
                            <a14:foregroundMark x1="59854" y1="11570" x2="67153" y2="165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19068" y="6048038"/>
                <a:ext cx="393445" cy="347495"/>
              </a:xfrm>
              <a:prstGeom prst="rect">
                <a:avLst/>
              </a:prstGeom>
            </p:spPr>
          </p:pic>
          <p:pic>
            <p:nvPicPr>
              <p:cNvPr id="52" name="Imagen 51"/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653" b="100000" l="8029" r="100000">
                            <a14:foregroundMark x1="15328" y1="11570" x2="20438" y2="14876"/>
                            <a14:foregroundMark x1="59854" y1="11570" x2="67153" y2="165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787664" y="6048038"/>
                <a:ext cx="393445" cy="347495"/>
              </a:xfrm>
              <a:prstGeom prst="rect">
                <a:avLst/>
              </a:prstGeom>
            </p:spPr>
          </p:pic>
          <p:pic>
            <p:nvPicPr>
              <p:cNvPr id="53" name="Imagen 52"/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653" b="100000" l="8029" r="100000">
                            <a14:foregroundMark x1="15328" y1="11570" x2="20438" y2="14876"/>
                            <a14:foregroundMark x1="59854" y1="11570" x2="67153" y2="165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8531" y="6048038"/>
                <a:ext cx="393445" cy="347495"/>
              </a:xfrm>
              <a:prstGeom prst="rect">
                <a:avLst/>
              </a:prstGeom>
            </p:spPr>
          </p:pic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03022" y="5801074"/>
                <a:ext cx="609306" cy="637827"/>
              </a:xfrm>
              <a:prstGeom prst="rect">
                <a:avLst/>
              </a:prstGeom>
            </p:spPr>
          </p:pic>
          <p:pic>
            <p:nvPicPr>
              <p:cNvPr id="55" name="Imagen 5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5682" y="4508921"/>
                <a:ext cx="1072800" cy="1123016"/>
              </a:xfrm>
              <a:prstGeom prst="rect">
                <a:avLst/>
              </a:prstGeom>
            </p:spPr>
          </p:pic>
          <p:pic>
            <p:nvPicPr>
              <p:cNvPr id="56" name="Imagen 5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809992" y="5355195"/>
                <a:ext cx="1072800" cy="1123016"/>
              </a:xfrm>
              <a:prstGeom prst="rect">
                <a:avLst/>
              </a:prstGeom>
            </p:spPr>
          </p:pic>
          <p:pic>
            <p:nvPicPr>
              <p:cNvPr id="57" name="Imagen 5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3470" y="5192366"/>
                <a:ext cx="1072800" cy="1123016"/>
              </a:xfrm>
              <a:prstGeom prst="rect">
                <a:avLst/>
              </a:prstGeom>
            </p:spPr>
          </p:pic>
          <p:pic>
            <p:nvPicPr>
              <p:cNvPr id="58" name="Imagen 5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113031" y="3616328"/>
                <a:ext cx="1072800" cy="1123016"/>
              </a:xfrm>
              <a:prstGeom prst="rect">
                <a:avLst/>
              </a:prstGeom>
            </p:spPr>
          </p:pic>
          <p:pic>
            <p:nvPicPr>
              <p:cNvPr id="59" name="Imagen 5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00000">
                <a:off x="7271489" y="3948598"/>
                <a:ext cx="1074057" cy="1124332"/>
              </a:xfrm>
              <a:prstGeom prst="rect">
                <a:avLst/>
              </a:prstGeom>
            </p:spPr>
          </p:pic>
          <p:grpSp>
            <p:nvGrpSpPr>
              <p:cNvPr id="60" name="Grupo 59"/>
              <p:cNvGrpSpPr/>
              <p:nvPr/>
            </p:nvGrpSpPr>
            <p:grpSpPr>
              <a:xfrm>
                <a:off x="6096692" y="2927154"/>
                <a:ext cx="1641694" cy="1671299"/>
                <a:chOff x="6096692" y="2927154"/>
                <a:chExt cx="1641694" cy="1671299"/>
              </a:xfrm>
            </p:grpSpPr>
            <p:pic>
              <p:nvPicPr>
                <p:cNvPr id="73" name="Imagen 72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96692" y="2927154"/>
                  <a:ext cx="1641694" cy="1671299"/>
                </a:xfrm>
                <a:prstGeom prst="rect">
                  <a:avLst/>
                </a:prstGeom>
              </p:spPr>
            </p:pic>
            <p:sp>
              <p:nvSpPr>
                <p:cNvPr id="74" name="Elipse 73"/>
                <p:cNvSpPr/>
                <p:nvPr/>
              </p:nvSpPr>
              <p:spPr>
                <a:xfrm>
                  <a:off x="6432906" y="3274706"/>
                  <a:ext cx="976938" cy="97693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CF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1" name="CuadroTexto 60"/>
              <p:cNvSpPr txBox="1"/>
              <p:nvPr/>
            </p:nvSpPr>
            <p:spPr>
              <a:xfrm>
                <a:off x="6257223" y="3500260"/>
                <a:ext cx="13225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PE" sz="1400" b="1" dirty="0">
                    <a:solidFill>
                      <a:srgbClr val="CF9100"/>
                    </a:solidFill>
                  </a:rPr>
                  <a:t>Desarrollo Sostenible</a:t>
                </a:r>
              </a:p>
            </p:txBody>
          </p:sp>
          <p:sp>
            <p:nvSpPr>
              <p:cNvPr id="62" name="Elipse 61"/>
              <p:cNvSpPr/>
              <p:nvPr/>
            </p:nvSpPr>
            <p:spPr>
              <a:xfrm>
                <a:off x="8351897" y="3873829"/>
                <a:ext cx="607862" cy="60786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C7C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CuadroTexto 62"/>
              <p:cNvSpPr txBox="1"/>
              <p:nvPr/>
            </p:nvSpPr>
            <p:spPr>
              <a:xfrm>
                <a:off x="8441864" y="4033640"/>
                <a:ext cx="7818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400" b="1" dirty="0">
                    <a:solidFill>
                      <a:srgbClr val="7C7C7C"/>
                    </a:solidFill>
                  </a:rPr>
                  <a:t>GRI</a:t>
                </a:r>
                <a:endParaRPr lang="en-US" sz="1400" b="1" dirty="0">
                  <a:solidFill>
                    <a:srgbClr val="7C7C7C"/>
                  </a:solidFill>
                </a:endParaRPr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7496495" y="4206834"/>
                <a:ext cx="607862" cy="60786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9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CuadroTexto 64"/>
              <p:cNvSpPr txBox="1"/>
              <p:nvPr/>
            </p:nvSpPr>
            <p:spPr>
              <a:xfrm>
                <a:off x="7492291" y="4355032"/>
                <a:ext cx="7818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400" b="1" dirty="0">
                    <a:solidFill>
                      <a:srgbClr val="FF9539"/>
                    </a:solidFill>
                  </a:rPr>
                  <a:t>GRDE</a:t>
                </a:r>
                <a:endParaRPr lang="en-US" sz="1400" b="1" dirty="0">
                  <a:solidFill>
                    <a:srgbClr val="FF9539"/>
                  </a:solidFill>
                </a:endParaRPr>
              </a:p>
            </p:txBody>
          </p:sp>
          <p:sp>
            <p:nvSpPr>
              <p:cNvPr id="66" name="Elipse 65"/>
              <p:cNvSpPr/>
              <p:nvPr/>
            </p:nvSpPr>
            <p:spPr>
              <a:xfrm>
                <a:off x="8315985" y="4760472"/>
                <a:ext cx="607862" cy="60786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1773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CuadroTexto 66"/>
              <p:cNvSpPr txBox="1"/>
              <p:nvPr/>
            </p:nvSpPr>
            <p:spPr>
              <a:xfrm>
                <a:off x="8329641" y="4915574"/>
                <a:ext cx="7818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400" b="1" dirty="0">
                    <a:solidFill>
                      <a:srgbClr val="1773C8"/>
                    </a:solidFill>
                  </a:rPr>
                  <a:t>GRDS</a:t>
                </a:r>
                <a:endParaRPr lang="en-US" sz="1400" b="1" dirty="0">
                  <a:solidFill>
                    <a:srgbClr val="1773C8"/>
                  </a:solidFill>
                </a:endParaRPr>
              </a:p>
            </p:txBody>
          </p:sp>
          <p:sp>
            <p:nvSpPr>
              <p:cNvPr id="68" name="Elipse 67"/>
              <p:cNvSpPr/>
              <p:nvPr/>
            </p:nvSpPr>
            <p:spPr>
              <a:xfrm>
                <a:off x="8044144" y="5610809"/>
                <a:ext cx="607862" cy="60786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3183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CuadroTexto 68"/>
              <p:cNvSpPr txBox="1"/>
              <p:nvPr/>
            </p:nvSpPr>
            <p:spPr>
              <a:xfrm>
                <a:off x="8100934" y="5754040"/>
                <a:ext cx="7818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400" b="1" dirty="0">
                    <a:solidFill>
                      <a:srgbClr val="31832A"/>
                    </a:solidFill>
                  </a:rPr>
                  <a:t>ARA</a:t>
                </a:r>
                <a:endParaRPr lang="en-US" sz="1400" b="1" dirty="0">
                  <a:solidFill>
                    <a:srgbClr val="31832A"/>
                  </a:solidFill>
                </a:endParaRPr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7144400" y="5449943"/>
                <a:ext cx="607862" cy="60786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1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CuadroTexto 70"/>
              <p:cNvSpPr txBox="1"/>
              <p:nvPr/>
            </p:nvSpPr>
            <p:spPr>
              <a:xfrm>
                <a:off x="7094943" y="5515175"/>
                <a:ext cx="71920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PE" sz="1100" b="1" dirty="0">
                    <a:solidFill>
                      <a:srgbClr val="E10000"/>
                    </a:solidFill>
                  </a:rPr>
                  <a:t>PEAM</a:t>
                </a:r>
              </a:p>
              <a:p>
                <a:pPr algn="ctr"/>
                <a:r>
                  <a:rPr lang="es-PE" sz="1100" b="1" dirty="0">
                    <a:solidFill>
                      <a:srgbClr val="E10000"/>
                    </a:solidFill>
                  </a:rPr>
                  <a:t>PEHCBM</a:t>
                </a:r>
                <a:endParaRPr lang="en-US" sz="1100" b="1" dirty="0">
                  <a:solidFill>
                    <a:srgbClr val="E10000"/>
                  </a:solidFill>
                </a:endParaRPr>
              </a:p>
            </p:txBody>
          </p:sp>
          <p:sp>
            <p:nvSpPr>
              <p:cNvPr id="72" name="Elipse 71"/>
              <p:cNvSpPr/>
              <p:nvPr/>
            </p:nvSpPr>
            <p:spPr>
              <a:xfrm>
                <a:off x="6647020" y="5959332"/>
                <a:ext cx="321310" cy="3213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DA5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4" name="Grupo 93"/>
          <p:cNvGrpSpPr/>
          <p:nvPr/>
        </p:nvGrpSpPr>
        <p:grpSpPr>
          <a:xfrm>
            <a:off x="6656038" y="2057370"/>
            <a:ext cx="2256082" cy="743482"/>
            <a:chOff x="6656038" y="2057370"/>
            <a:chExt cx="2256082" cy="743482"/>
          </a:xfrm>
        </p:grpSpPr>
        <p:sp>
          <p:nvSpPr>
            <p:cNvPr id="96" name="Rectángulo 95"/>
            <p:cNvSpPr/>
            <p:nvPr/>
          </p:nvSpPr>
          <p:spPr>
            <a:xfrm>
              <a:off x="6703895" y="2065752"/>
              <a:ext cx="490808" cy="4928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7" name="Rectángulo 96"/>
            <p:cNvSpPr/>
            <p:nvPr/>
          </p:nvSpPr>
          <p:spPr>
            <a:xfrm>
              <a:off x="7417202" y="2065752"/>
              <a:ext cx="452136" cy="4928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8" name="Rectángulo 97"/>
            <p:cNvSpPr/>
            <p:nvPr/>
          </p:nvSpPr>
          <p:spPr>
            <a:xfrm>
              <a:off x="8074806" y="2057370"/>
              <a:ext cx="792596" cy="4928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Rectángulo redondeado 98"/>
            <p:cNvSpPr/>
            <p:nvPr/>
          </p:nvSpPr>
          <p:spPr>
            <a:xfrm>
              <a:off x="6656038" y="2590813"/>
              <a:ext cx="613875" cy="19649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900" b="1" dirty="0"/>
                <a:t>Políticas</a:t>
              </a:r>
              <a:endParaRPr lang="en-US" sz="900" b="1" dirty="0"/>
            </a:p>
          </p:txBody>
        </p:sp>
        <p:sp>
          <p:nvSpPr>
            <p:cNvPr id="100" name="Rectángulo redondeado 99"/>
            <p:cNvSpPr/>
            <p:nvPr/>
          </p:nvSpPr>
          <p:spPr>
            <a:xfrm>
              <a:off x="7381764" y="2590814"/>
              <a:ext cx="523013" cy="18737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900" b="1" dirty="0"/>
                <a:t>Planes</a:t>
              </a:r>
              <a:endParaRPr lang="en-US" sz="900" b="1" dirty="0"/>
            </a:p>
          </p:txBody>
        </p:sp>
        <p:sp>
          <p:nvSpPr>
            <p:cNvPr id="101" name="Rectángulo redondeado 100"/>
            <p:cNvSpPr/>
            <p:nvPr/>
          </p:nvSpPr>
          <p:spPr>
            <a:xfrm>
              <a:off x="7997779" y="2581824"/>
              <a:ext cx="914341" cy="21902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900" b="1" dirty="0"/>
                <a:t>Estrategias</a:t>
              </a:r>
              <a:endParaRPr lang="en-US" sz="900" b="1" dirty="0"/>
            </a:p>
          </p:txBody>
        </p:sp>
        <p:pic>
          <p:nvPicPr>
            <p:cNvPr id="102" name="Imagen 101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4889" r="9733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56966" y="2287809"/>
              <a:ext cx="196017" cy="182468"/>
            </a:xfrm>
            <a:prstGeom prst="rect">
              <a:avLst/>
            </a:prstGeom>
          </p:spPr>
        </p:pic>
        <p:pic>
          <p:nvPicPr>
            <p:cNvPr id="103" name="Imagen 10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4889" r="9733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5261" y="2287809"/>
              <a:ext cx="196017" cy="182468"/>
            </a:xfrm>
            <a:prstGeom prst="rect">
              <a:avLst/>
            </a:prstGeom>
          </p:spPr>
        </p:pic>
        <p:pic>
          <p:nvPicPr>
            <p:cNvPr id="104" name="Imagen 103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4889" r="9733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88504" y="2298443"/>
              <a:ext cx="196017" cy="182468"/>
            </a:xfrm>
            <a:prstGeom prst="rect">
              <a:avLst/>
            </a:prstGeom>
          </p:spPr>
        </p:pic>
      </p:grpSp>
      <p:sp>
        <p:nvSpPr>
          <p:cNvPr id="105" name="Cerrar llave 104"/>
          <p:cNvSpPr/>
          <p:nvPr/>
        </p:nvSpPr>
        <p:spPr>
          <a:xfrm rot="16200000">
            <a:off x="7562110" y="1628944"/>
            <a:ext cx="125100" cy="2706865"/>
          </a:xfrm>
          <a:prstGeom prst="rightBrace">
            <a:avLst>
              <a:gd name="adj1" fmla="val 201666"/>
              <a:gd name="adj2" fmla="val 50000"/>
            </a:avLst>
          </a:prstGeom>
          <a:ln w="127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3" name="Imagen 112">
            <a:extLst>
              <a:ext uri="{FF2B5EF4-FFF2-40B4-BE49-F238E27FC236}">
                <a16:creationId xmlns:a16="http://schemas.microsoft.com/office/drawing/2014/main" id="{6640C2BB-472C-45E9-A7C8-515F50C87F2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5" y="698363"/>
            <a:ext cx="1884146" cy="1069848"/>
          </a:xfrm>
          <a:prstGeom prst="rect">
            <a:avLst/>
          </a:prstGeom>
        </p:spPr>
      </p:pic>
      <p:pic>
        <p:nvPicPr>
          <p:cNvPr id="114" name="Imagen 113">
            <a:extLst>
              <a:ext uri="{FF2B5EF4-FFF2-40B4-BE49-F238E27FC236}">
                <a16:creationId xmlns:a16="http://schemas.microsoft.com/office/drawing/2014/main" id="{036D1553-A92A-404A-B7D0-A60A36AEB1E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14964" r="5401" b="18326"/>
          <a:stretch/>
        </p:blipFill>
        <p:spPr>
          <a:xfrm>
            <a:off x="3530983" y="579121"/>
            <a:ext cx="1751729" cy="1069848"/>
          </a:xfrm>
          <a:prstGeom prst="rect">
            <a:avLst/>
          </a:prstGeom>
        </p:spPr>
      </p:pic>
      <p:pic>
        <p:nvPicPr>
          <p:cNvPr id="115" name="Imagen 1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27" y="521763"/>
            <a:ext cx="1462277" cy="12464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16" name="CuadroTexto 115"/>
          <p:cNvSpPr txBox="1"/>
          <p:nvPr/>
        </p:nvSpPr>
        <p:spPr>
          <a:xfrm>
            <a:off x="228600" y="152431"/>
            <a:ext cx="872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/>
              <a:t>PROYECTOS DE INVERSIÓN PÚBLICA EN EJECUCIÓN</a:t>
            </a:r>
            <a:endParaRPr lang="es-PE" dirty="0"/>
          </a:p>
        </p:txBody>
      </p:sp>
      <p:grpSp>
        <p:nvGrpSpPr>
          <p:cNvPr id="117" name="Grupo 116"/>
          <p:cNvGrpSpPr/>
          <p:nvPr/>
        </p:nvGrpSpPr>
        <p:grpSpPr>
          <a:xfrm>
            <a:off x="3834637" y="2008904"/>
            <a:ext cx="1105043" cy="1815929"/>
            <a:chOff x="3960576" y="4047408"/>
            <a:chExt cx="1105043" cy="1815929"/>
          </a:xfrm>
        </p:grpSpPr>
        <p:grpSp>
          <p:nvGrpSpPr>
            <p:cNvPr id="118" name="Grupo 117">
              <a:extLst>
                <a:ext uri="{FF2B5EF4-FFF2-40B4-BE49-F238E27FC236}">
                  <a16:creationId xmlns:a16="http://schemas.microsoft.com/office/drawing/2014/main" id="{4ED6BF1D-16B9-4C84-A0D8-CC3EF3F236B9}"/>
                </a:ext>
              </a:extLst>
            </p:cNvPr>
            <p:cNvGrpSpPr/>
            <p:nvPr/>
          </p:nvGrpSpPr>
          <p:grpSpPr>
            <a:xfrm>
              <a:off x="3960576" y="4047408"/>
              <a:ext cx="1105043" cy="1815929"/>
              <a:chOff x="3985953" y="3222998"/>
              <a:chExt cx="1140210" cy="2931674"/>
            </a:xfrm>
            <a:effectLst/>
          </p:grpSpPr>
          <p:grpSp>
            <p:nvGrpSpPr>
              <p:cNvPr id="120" name="Group 103">
                <a:extLst>
                  <a:ext uri="{FF2B5EF4-FFF2-40B4-BE49-F238E27FC236}">
                    <a16:creationId xmlns:a16="http://schemas.microsoft.com/office/drawing/2014/main" id="{36A76BAC-B1B8-440A-B597-86A3E9B737B1}"/>
                  </a:ext>
                </a:extLst>
              </p:cNvPr>
              <p:cNvGrpSpPr/>
              <p:nvPr/>
            </p:nvGrpSpPr>
            <p:grpSpPr>
              <a:xfrm>
                <a:off x="4023737" y="3222998"/>
                <a:ext cx="1053774" cy="1306241"/>
                <a:chOff x="1494518" y="2103801"/>
                <a:chExt cx="1591582" cy="1972899"/>
              </a:xfrm>
            </p:grpSpPr>
            <p:sp>
              <p:nvSpPr>
                <p:cNvPr id="123" name="Rectangle: Top Corners Rounded 104">
                  <a:extLst>
                    <a:ext uri="{FF2B5EF4-FFF2-40B4-BE49-F238E27FC236}">
                      <a16:creationId xmlns:a16="http://schemas.microsoft.com/office/drawing/2014/main" id="{A6896A08-0F90-41DE-A004-21EC73874383}"/>
                    </a:ext>
                  </a:extLst>
                </p:cNvPr>
                <p:cNvSpPr/>
                <p:nvPr/>
              </p:nvSpPr>
              <p:spPr>
                <a:xfrm>
                  <a:off x="1494518" y="2209800"/>
                  <a:ext cx="1591582" cy="18669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TextBox 106">
                  <a:extLst>
                    <a:ext uri="{FF2B5EF4-FFF2-40B4-BE49-F238E27FC236}">
                      <a16:creationId xmlns:a16="http://schemas.microsoft.com/office/drawing/2014/main" id="{EA3A9745-EC6B-4280-8FB5-1F88558551C6}"/>
                    </a:ext>
                  </a:extLst>
                </p:cNvPr>
                <p:cNvSpPr txBox="1"/>
                <p:nvPr/>
              </p:nvSpPr>
              <p:spPr>
                <a:xfrm>
                  <a:off x="1838396" y="2103801"/>
                  <a:ext cx="894431" cy="1060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E6E7E9"/>
                      </a:solidFill>
                      <a:latin typeface="Tw Cen MT" panose="020B0602020104020603" pitchFamily="34" charset="0"/>
                    </a:rPr>
                    <a:t>4</a:t>
                  </a:r>
                </a:p>
              </p:txBody>
            </p:sp>
          </p:grpSp>
          <p:sp>
            <p:nvSpPr>
              <p:cNvPr id="121" name="Freeform: Shape 107">
                <a:extLst>
                  <a:ext uri="{FF2B5EF4-FFF2-40B4-BE49-F238E27FC236}">
                    <a16:creationId xmlns:a16="http://schemas.microsoft.com/office/drawing/2014/main" id="{B0272B97-29E0-45CA-B823-BCCC82EF32D6}"/>
                  </a:ext>
                </a:extLst>
              </p:cNvPr>
              <p:cNvSpPr/>
              <p:nvPr/>
            </p:nvSpPr>
            <p:spPr>
              <a:xfrm flipV="1">
                <a:off x="4023736" y="3539309"/>
                <a:ext cx="1053774" cy="2615363"/>
              </a:xfrm>
              <a:custGeom>
                <a:avLst/>
                <a:gdLst>
                  <a:gd name="connsiteX0" fmla="*/ 0 w 1591582"/>
                  <a:gd name="connsiteY0" fmla="*/ 3031986 h 3031986"/>
                  <a:gd name="connsiteX1" fmla="*/ 357641 w 1591582"/>
                  <a:gd name="connsiteY1" fmla="*/ 3031986 h 3031986"/>
                  <a:gd name="connsiteX2" fmla="*/ 795791 w 1591582"/>
                  <a:gd name="connsiteY2" fmla="*/ 2593836 h 3031986"/>
                  <a:gd name="connsiteX3" fmla="*/ 1233941 w 1591582"/>
                  <a:gd name="connsiteY3" fmla="*/ 3031986 h 3031986"/>
                  <a:gd name="connsiteX4" fmla="*/ 1591582 w 1591582"/>
                  <a:gd name="connsiteY4" fmla="*/ 3031986 h 3031986"/>
                  <a:gd name="connsiteX5" fmla="*/ 1591582 w 1591582"/>
                  <a:gd name="connsiteY5" fmla="*/ 314242 h 3031986"/>
                  <a:gd name="connsiteX6" fmla="*/ 1277340 w 1591582"/>
                  <a:gd name="connsiteY6" fmla="*/ 0 h 3031986"/>
                  <a:gd name="connsiteX7" fmla="*/ 314242 w 1591582"/>
                  <a:gd name="connsiteY7" fmla="*/ 0 h 3031986"/>
                  <a:gd name="connsiteX8" fmla="*/ 0 w 1591582"/>
                  <a:gd name="connsiteY8" fmla="*/ 314242 h 303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1582" h="3031986">
                    <a:moveTo>
                      <a:pt x="0" y="3031986"/>
                    </a:moveTo>
                    <a:lnTo>
                      <a:pt x="357641" y="3031986"/>
                    </a:lnTo>
                    <a:cubicBezTo>
                      <a:pt x="357641" y="2790002"/>
                      <a:pt x="553807" y="2593836"/>
                      <a:pt x="795791" y="2593836"/>
                    </a:cubicBezTo>
                    <a:cubicBezTo>
                      <a:pt x="1037775" y="2593836"/>
                      <a:pt x="1233941" y="2790002"/>
                      <a:pt x="1233941" y="3031986"/>
                    </a:cubicBezTo>
                    <a:lnTo>
                      <a:pt x="1591582" y="3031986"/>
                    </a:lnTo>
                    <a:lnTo>
                      <a:pt x="1591582" y="314242"/>
                    </a:lnTo>
                    <a:cubicBezTo>
                      <a:pt x="1591582" y="140691"/>
                      <a:pt x="1450891" y="0"/>
                      <a:pt x="1277340" y="0"/>
                    </a:cubicBezTo>
                    <a:lnTo>
                      <a:pt x="314242" y="0"/>
                    </a:lnTo>
                    <a:cubicBezTo>
                      <a:pt x="140691" y="0"/>
                      <a:pt x="0" y="140691"/>
                      <a:pt x="0" y="31424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TextBox 114">
                <a:extLst>
                  <a:ext uri="{FF2B5EF4-FFF2-40B4-BE49-F238E27FC236}">
                    <a16:creationId xmlns:a16="http://schemas.microsoft.com/office/drawing/2014/main" id="{4295565D-066A-4F0D-BB40-EF190366A0D0}"/>
                  </a:ext>
                </a:extLst>
              </p:cNvPr>
              <p:cNvSpPr txBox="1"/>
              <p:nvPr/>
            </p:nvSpPr>
            <p:spPr>
              <a:xfrm>
                <a:off x="3985953" y="4120933"/>
                <a:ext cx="1140210" cy="819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accent6"/>
                    </a:solidFill>
                    <a:latin typeface="Tw Cen MT" panose="020B0602020104020603" pitchFamily="34" charset="0"/>
                  </a:rPr>
                  <a:t>PRODUCTIVIDAD Y COMPETITIVIDAD</a:t>
                </a:r>
              </a:p>
            </p:txBody>
          </p:sp>
        </p:grpSp>
        <p:pic>
          <p:nvPicPr>
            <p:cNvPr id="119" name="Imagen 118">
              <a:extLst>
                <a:ext uri="{FF2B5EF4-FFF2-40B4-BE49-F238E27FC236}">
                  <a16:creationId xmlns:a16="http://schemas.microsoft.com/office/drawing/2014/main" id="{81648AED-1F3A-459C-BB8B-06D586D1D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3990" y="5119526"/>
              <a:ext cx="606043" cy="705169"/>
            </a:xfrm>
            <a:prstGeom prst="rect">
              <a:avLst/>
            </a:prstGeom>
          </p:spPr>
        </p:pic>
      </p:grpSp>
      <p:pic>
        <p:nvPicPr>
          <p:cNvPr id="125" name="Imagen 1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6235" y="1887237"/>
            <a:ext cx="1610739" cy="906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6" name="Rectángulo 125"/>
          <p:cNvSpPr/>
          <p:nvPr/>
        </p:nvSpPr>
        <p:spPr>
          <a:xfrm>
            <a:off x="271268" y="2814457"/>
            <a:ext cx="1220209" cy="1296490"/>
          </a:xfrm>
          <a:prstGeom prst="rect">
            <a:avLst/>
          </a:prstGeom>
          <a:blipFill>
            <a:blip r:embed="rId23" cstate="screen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27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5640" y="2798116"/>
            <a:ext cx="1941701" cy="1076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9" name="Conector recto de flecha 128"/>
          <p:cNvCxnSpPr/>
          <p:nvPr/>
        </p:nvCxnSpPr>
        <p:spPr>
          <a:xfrm>
            <a:off x="1811437" y="1777003"/>
            <a:ext cx="1929759" cy="32267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cto de flecha 129"/>
          <p:cNvCxnSpPr/>
          <p:nvPr/>
        </p:nvCxnSpPr>
        <p:spPr>
          <a:xfrm flipV="1">
            <a:off x="5097996" y="1857615"/>
            <a:ext cx="1968489" cy="24206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cto de flecha 134"/>
          <p:cNvCxnSpPr/>
          <p:nvPr/>
        </p:nvCxnSpPr>
        <p:spPr>
          <a:xfrm>
            <a:off x="4371312" y="1574518"/>
            <a:ext cx="21527" cy="48185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Imagen 138"/>
          <p:cNvPicPr>
            <a:picLocks noChangeAspect="1"/>
          </p:cNvPicPr>
          <p:nvPr/>
        </p:nvPicPr>
        <p:blipFill rotWithShape="1">
          <a:blip r:embed="rId26"/>
          <a:srcRect b="14016"/>
          <a:stretch/>
        </p:blipFill>
        <p:spPr>
          <a:xfrm>
            <a:off x="1509315" y="2044066"/>
            <a:ext cx="997397" cy="565524"/>
          </a:xfrm>
          <a:prstGeom prst="rect">
            <a:avLst/>
          </a:prstGeom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6B34B2A1-16C0-44CF-96F0-48673E7060D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t="16953"/>
          <a:stretch/>
        </p:blipFill>
        <p:spPr>
          <a:xfrm>
            <a:off x="2604658" y="3976102"/>
            <a:ext cx="3576361" cy="2020632"/>
          </a:xfrm>
          <a:prstGeom prst="rect">
            <a:avLst/>
          </a:prstGeom>
        </p:spPr>
      </p:pic>
      <p:sp>
        <p:nvSpPr>
          <p:cNvPr id="141" name="Rectángulo 140">
            <a:extLst>
              <a:ext uri="{FF2B5EF4-FFF2-40B4-BE49-F238E27FC236}">
                <a16:creationId xmlns:a16="http://schemas.microsoft.com/office/drawing/2014/main" id="{523074C1-BB98-4E73-91F0-357A7AD07912}"/>
              </a:ext>
            </a:extLst>
          </p:cNvPr>
          <p:cNvSpPr/>
          <p:nvPr/>
        </p:nvSpPr>
        <p:spPr>
          <a:xfrm>
            <a:off x="226901" y="4505921"/>
            <a:ext cx="1491235" cy="1101625"/>
          </a:xfrm>
          <a:prstGeom prst="rect">
            <a:avLst/>
          </a:prstGeom>
          <a:solidFill>
            <a:srgbClr val="EA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8C623E"/>
                </a:solidFill>
                <a:latin typeface="Tw Cen MT" panose="020B0602020104020603" pitchFamily="34" charset="0"/>
              </a:rPr>
              <a:t>Intervención </a:t>
            </a:r>
            <a:r>
              <a:rPr lang="es-ES" b="1" dirty="0" smtClean="0">
                <a:solidFill>
                  <a:srgbClr val="8C623E"/>
                </a:solidFill>
                <a:latin typeface="Tw Cen MT" panose="020B0602020104020603" pitchFamily="34" charset="0"/>
              </a:rPr>
              <a:t>Diferenciada</a:t>
            </a:r>
            <a:endParaRPr lang="es-ES" b="1" dirty="0">
              <a:solidFill>
                <a:srgbClr val="8C623E"/>
              </a:solidFill>
              <a:latin typeface="Tw Cen MT" panose="020B0602020104020603" pitchFamily="34" charset="0"/>
            </a:endParaRPr>
          </a:p>
        </p:txBody>
      </p:sp>
      <p:cxnSp>
        <p:nvCxnSpPr>
          <p:cNvPr id="143" name="Conector recto de flecha 142"/>
          <p:cNvCxnSpPr>
            <a:stCxn id="141" idx="3"/>
          </p:cNvCxnSpPr>
          <p:nvPr/>
        </p:nvCxnSpPr>
        <p:spPr>
          <a:xfrm>
            <a:off x="1718136" y="5056734"/>
            <a:ext cx="788354" cy="76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Imagen 144">
            <a:extLst>
              <a:ext uri="{FF2B5EF4-FFF2-40B4-BE49-F238E27FC236}">
                <a16:creationId xmlns:a16="http://schemas.microsoft.com/office/drawing/2014/main" id="{0A138026-08C7-4CC9-9658-ED84BD03439F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6" y="62539"/>
            <a:ext cx="1583549" cy="4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56" y="842526"/>
            <a:ext cx="3054191" cy="432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06" y="842526"/>
            <a:ext cx="3054409" cy="432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7" y="854285"/>
            <a:ext cx="3054048" cy="432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40C2BB-472C-45E9-A7C8-515F50C8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29" y="5209972"/>
            <a:ext cx="931992" cy="5292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6D1553-A92A-404A-B7D0-A60A36AEB1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14964" r="5401" b="18326"/>
          <a:stretch/>
        </p:blipFill>
        <p:spPr>
          <a:xfrm>
            <a:off x="1052221" y="5211699"/>
            <a:ext cx="863665" cy="5274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64" y="5209972"/>
            <a:ext cx="620834" cy="529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7A73B0C-BFDE-4D8E-8695-AA6890D483B8}"/>
              </a:ext>
            </a:extLst>
          </p:cNvPr>
          <p:cNvSpPr txBox="1"/>
          <p:nvPr/>
        </p:nvSpPr>
        <p:spPr>
          <a:xfrm>
            <a:off x="1943303" y="0"/>
            <a:ext cx="6588445" cy="5539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3000" b="1" dirty="0" smtClean="0">
                <a:solidFill>
                  <a:schemeClr val="tx1"/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Intervención en zonas p</a:t>
            </a:r>
            <a:r>
              <a:rPr lang="es-PE" sz="3000" b="1" dirty="0" smtClean="0">
                <a:solidFill>
                  <a:schemeClr val="tx1"/>
                </a:solidFill>
                <a:latin typeface="Tw Cen MT" panose="020B0602020104020603" pitchFamily="34" charset="0"/>
                <a:ea typeface="Cambria" panose="02040503050406030204" pitchFamily="18" charset="0"/>
                <a:cs typeface="Arial" panose="020B0604020202020204" pitchFamily="34" charset="0"/>
              </a:rPr>
              <a:t>otenciales</a:t>
            </a:r>
            <a:endParaRPr lang="es-PE" sz="3000" b="1" dirty="0">
              <a:solidFill>
                <a:schemeClr val="tx1"/>
              </a:solidFill>
              <a:latin typeface="Tw Cen MT" panose="020B0602020104020603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Forma libre: forma 92">
            <a:extLst>
              <a:ext uri="{FF2B5EF4-FFF2-40B4-BE49-F238E27FC236}">
                <a16:creationId xmlns:a16="http://schemas.microsoft.com/office/drawing/2014/main" id="{6F4B3186-8200-4FCA-B91C-58277B980438}"/>
              </a:ext>
            </a:extLst>
          </p:cNvPr>
          <p:cNvSpPr/>
          <p:nvPr/>
        </p:nvSpPr>
        <p:spPr>
          <a:xfrm>
            <a:off x="-1" y="0"/>
            <a:ext cx="1819267" cy="564506"/>
          </a:xfrm>
          <a:custGeom>
            <a:avLst/>
            <a:gdLst>
              <a:gd name="connsiteX0" fmla="*/ 0 w 1828222"/>
              <a:gd name="connsiteY0" fmla="*/ 0 h 564506"/>
              <a:gd name="connsiteX1" fmla="*/ 1545969 w 1828222"/>
              <a:gd name="connsiteY1" fmla="*/ 0 h 564506"/>
              <a:gd name="connsiteX2" fmla="*/ 1828222 w 1828222"/>
              <a:gd name="connsiteY2" fmla="*/ 282253 h 564506"/>
              <a:gd name="connsiteX3" fmla="*/ 1545969 w 1828222"/>
              <a:gd name="connsiteY3" fmla="*/ 564506 h 564506"/>
              <a:gd name="connsiteX4" fmla="*/ 0 w 1828222"/>
              <a:gd name="connsiteY4" fmla="*/ 564506 h 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222" h="564506">
                <a:moveTo>
                  <a:pt x="0" y="0"/>
                </a:moveTo>
                <a:lnTo>
                  <a:pt x="1545969" y="0"/>
                </a:lnTo>
                <a:cubicBezTo>
                  <a:pt x="1701853" y="0"/>
                  <a:pt x="1828222" y="126369"/>
                  <a:pt x="1828222" y="282253"/>
                </a:cubicBezTo>
                <a:cubicBezTo>
                  <a:pt x="1828222" y="438137"/>
                  <a:pt x="1701853" y="564506"/>
                  <a:pt x="1545969" y="564506"/>
                </a:cubicBezTo>
                <a:lnTo>
                  <a:pt x="0" y="564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A138026-08C7-4CC9-9658-ED84BD0343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6" y="62539"/>
            <a:ext cx="1583549" cy="42250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96D74E7-05A7-4416-8176-A17379D52473}"/>
              </a:ext>
            </a:extLst>
          </p:cNvPr>
          <p:cNvSpPr/>
          <p:nvPr/>
        </p:nvSpPr>
        <p:spPr>
          <a:xfrm>
            <a:off x="0" y="6561981"/>
            <a:ext cx="9136036" cy="2960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200" b="1" dirty="0">
                <a:solidFill>
                  <a:srgbClr val="5D7373"/>
                </a:solidFill>
                <a:latin typeface="Tw Cen MT" panose="020B0602020104020603" pitchFamily="34" charset="0"/>
              </a:rPr>
              <a:t>Identificación de 30 cultivos óptimos en el territorio, según condiciones y requerimientos </a:t>
            </a:r>
            <a:r>
              <a:rPr lang="es-PE" sz="1200" b="1" dirty="0" err="1">
                <a:solidFill>
                  <a:srgbClr val="5D7373"/>
                </a:solidFill>
                <a:latin typeface="Tw Cen MT" panose="020B0602020104020603" pitchFamily="34" charset="0"/>
              </a:rPr>
              <a:t>edafoclimaticos</a:t>
            </a:r>
            <a:endParaRPr lang="es-PE" sz="1200" b="1" dirty="0">
              <a:solidFill>
                <a:srgbClr val="5D7373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168EE65E-F8AE-47A4-9C71-4A390D8D3AF4}"/>
              </a:ext>
            </a:extLst>
          </p:cNvPr>
          <p:cNvSpPr/>
          <p:nvPr/>
        </p:nvSpPr>
        <p:spPr>
          <a:xfrm>
            <a:off x="1294865" y="4874004"/>
            <a:ext cx="7124897" cy="1041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905E7E1B-8F9B-4827-A646-58EDDB1FC71D}"/>
              </a:ext>
            </a:extLst>
          </p:cNvPr>
          <p:cNvSpPr/>
          <p:nvPr/>
        </p:nvSpPr>
        <p:spPr>
          <a:xfrm>
            <a:off x="5205462" y="343413"/>
            <a:ext cx="3214300" cy="599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A831FFA-BB7E-4AD7-A572-A106B2D317E9}"/>
              </a:ext>
            </a:extLst>
          </p:cNvPr>
          <p:cNvSpPr/>
          <p:nvPr/>
        </p:nvSpPr>
        <p:spPr>
          <a:xfrm>
            <a:off x="1294865" y="343414"/>
            <a:ext cx="3485738" cy="599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025830" y="6420104"/>
            <a:ext cx="670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</a:t>
            </a: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 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“Recuperación del servicio ecosistémico de control de la erosión del suelo en 14 zonas degradadas de la región San Martín”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N° 346491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370" y="5138509"/>
            <a:ext cx="709865" cy="6759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2748" r="14155" b="5054"/>
          <a:stretch/>
        </p:blipFill>
        <p:spPr>
          <a:xfrm>
            <a:off x="1408033" y="2593692"/>
            <a:ext cx="3138857" cy="24025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3650" r="13496" b="5758"/>
          <a:stretch/>
        </p:blipFill>
        <p:spPr>
          <a:xfrm>
            <a:off x="5328866" y="2593218"/>
            <a:ext cx="2917306" cy="23913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13087" r="13476"/>
          <a:stretch/>
        </p:blipFill>
        <p:spPr>
          <a:xfrm>
            <a:off x="1408033" y="425189"/>
            <a:ext cx="3138857" cy="220029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13338" r="12761" b="7295"/>
          <a:stretch/>
        </p:blipFill>
        <p:spPr>
          <a:xfrm>
            <a:off x="5259140" y="425188"/>
            <a:ext cx="2987032" cy="2153708"/>
          </a:xfrm>
          <a:prstGeom prst="rect">
            <a:avLst/>
          </a:prstGeom>
        </p:spPr>
      </p:pic>
      <p:sp>
        <p:nvSpPr>
          <p:cNvPr id="29" name="Rectángulo redondeado 29">
            <a:extLst>
              <a:ext uri="{FF2B5EF4-FFF2-40B4-BE49-F238E27FC236}">
                <a16:creationId xmlns:a16="http://schemas.microsoft.com/office/drawing/2014/main" id="{81151098-496B-474B-B016-E937BC929651}"/>
              </a:ext>
            </a:extLst>
          </p:cNvPr>
          <p:cNvSpPr/>
          <p:nvPr/>
        </p:nvSpPr>
        <p:spPr>
          <a:xfrm>
            <a:off x="1294865" y="5916528"/>
            <a:ext cx="3533267" cy="424506"/>
          </a:xfrm>
          <a:prstGeom prst="roundRect">
            <a:avLst>
              <a:gd name="adj" fmla="val 50000"/>
            </a:avLst>
          </a:prstGeom>
          <a:solidFill>
            <a:srgbClr val="F4E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A45C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Beneficios maderables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81151098-496B-474B-B016-E937BC929651}"/>
              </a:ext>
            </a:extLst>
          </p:cNvPr>
          <p:cNvSpPr/>
          <p:nvPr/>
        </p:nvSpPr>
        <p:spPr>
          <a:xfrm>
            <a:off x="4976362" y="5920290"/>
            <a:ext cx="3754756" cy="421843"/>
          </a:xfrm>
          <a:prstGeom prst="roundRect">
            <a:avLst>
              <a:gd name="adj" fmla="val 50000"/>
            </a:avLst>
          </a:prstGeom>
          <a:solidFill>
            <a:srgbClr val="F4E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A45C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Beneficios ecosistémicos</a:t>
            </a:r>
          </a:p>
        </p:txBody>
      </p:sp>
      <p:sp>
        <p:nvSpPr>
          <p:cNvPr id="3" name="Más 2"/>
          <p:cNvSpPr/>
          <p:nvPr/>
        </p:nvSpPr>
        <p:spPr>
          <a:xfrm>
            <a:off x="4532658" y="5158300"/>
            <a:ext cx="640290" cy="724668"/>
          </a:xfrm>
          <a:prstGeom prst="mathPlus">
            <a:avLst/>
          </a:prstGeom>
          <a:solidFill>
            <a:srgbClr val="6D8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73088" y="4996193"/>
            <a:ext cx="989803" cy="102124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64804" y="4996193"/>
            <a:ext cx="989803" cy="102124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56520" y="4996193"/>
            <a:ext cx="989803" cy="10212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679" r="22830"/>
          <a:stretch/>
        </p:blipFill>
        <p:spPr>
          <a:xfrm>
            <a:off x="5172948" y="5158300"/>
            <a:ext cx="787262" cy="7246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0210" y="5140008"/>
            <a:ext cx="674345" cy="69267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9477" y="5117404"/>
            <a:ext cx="1024358" cy="738110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20FD463-8186-41FE-AAD2-40A48A98D4A9}"/>
              </a:ext>
            </a:extLst>
          </p:cNvPr>
          <p:cNvSpPr/>
          <p:nvPr/>
        </p:nvSpPr>
        <p:spPr>
          <a:xfrm>
            <a:off x="777876" y="47579"/>
            <a:ext cx="8366125" cy="295835"/>
          </a:xfrm>
          <a:prstGeom prst="rect">
            <a:avLst/>
          </a:prstGeom>
          <a:solidFill>
            <a:srgbClr val="EA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8C623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Promoción de sistemas agroforestales en cultivos</a:t>
            </a: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C8D687B5-EB74-4AEB-A90C-0FB0675A6E19}"/>
              </a:ext>
            </a:extLst>
          </p:cNvPr>
          <p:cNvSpPr/>
          <p:nvPr/>
        </p:nvSpPr>
        <p:spPr>
          <a:xfrm>
            <a:off x="0" y="47578"/>
            <a:ext cx="1269999" cy="295836"/>
          </a:xfrm>
          <a:custGeom>
            <a:avLst/>
            <a:gdLst>
              <a:gd name="connsiteX0" fmla="*/ 0 w 1155940"/>
              <a:gd name="connsiteY0" fmla="*/ 0 h 295836"/>
              <a:gd name="connsiteX1" fmla="*/ 1008022 w 1155940"/>
              <a:gd name="connsiteY1" fmla="*/ 0 h 295836"/>
              <a:gd name="connsiteX2" fmla="*/ 1155940 w 1155940"/>
              <a:gd name="connsiteY2" fmla="*/ 147918 h 295836"/>
              <a:gd name="connsiteX3" fmla="*/ 1155939 w 1155940"/>
              <a:gd name="connsiteY3" fmla="*/ 147918 h 295836"/>
              <a:gd name="connsiteX4" fmla="*/ 1008021 w 1155940"/>
              <a:gd name="connsiteY4" fmla="*/ 295836 h 295836"/>
              <a:gd name="connsiteX5" fmla="*/ 0 w 1155940"/>
              <a:gd name="connsiteY5" fmla="*/ 295836 h 29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5940" h="295836">
                <a:moveTo>
                  <a:pt x="0" y="0"/>
                </a:moveTo>
                <a:lnTo>
                  <a:pt x="1008022" y="0"/>
                </a:lnTo>
                <a:cubicBezTo>
                  <a:pt x="1089715" y="0"/>
                  <a:pt x="1155940" y="66225"/>
                  <a:pt x="1155940" y="147918"/>
                </a:cubicBezTo>
                <a:lnTo>
                  <a:pt x="1155939" y="147918"/>
                </a:lnTo>
                <a:cubicBezTo>
                  <a:pt x="1155939" y="229611"/>
                  <a:pt x="1089714" y="295836"/>
                  <a:pt x="1008021" y="295836"/>
                </a:cubicBezTo>
                <a:lnTo>
                  <a:pt x="0" y="295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E89F8CE5-0F68-485E-8501-6D785F65EB32}"/>
              </a:ext>
            </a:extLst>
          </p:cNvPr>
          <p:cNvSpPr/>
          <p:nvPr/>
        </p:nvSpPr>
        <p:spPr>
          <a:xfrm>
            <a:off x="9063038" y="47579"/>
            <a:ext cx="85666" cy="296116"/>
          </a:xfrm>
          <a:prstGeom prst="rect">
            <a:avLst/>
          </a:prstGeom>
          <a:solidFill>
            <a:srgbClr val="8C6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8C62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0A138026-08C7-4CC9-9658-ED84BD03439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7" y="62540"/>
            <a:ext cx="1052706" cy="280874"/>
          </a:xfrm>
          <a:prstGeom prst="rect">
            <a:avLst/>
          </a:prstGeom>
        </p:spPr>
      </p:pic>
      <p:sp>
        <p:nvSpPr>
          <p:cNvPr id="7" name="Abrir llave 6"/>
          <p:cNvSpPr/>
          <p:nvPr/>
        </p:nvSpPr>
        <p:spPr>
          <a:xfrm>
            <a:off x="1041733" y="694267"/>
            <a:ext cx="311356" cy="1794933"/>
          </a:xfrm>
          <a:prstGeom prst="leftBrace">
            <a:avLst>
              <a:gd name="adj1" fmla="val 8333"/>
              <a:gd name="adj2" fmla="val 50943"/>
            </a:avLst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91" y="3862076"/>
            <a:ext cx="1075692" cy="1011928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0" y="2529093"/>
            <a:ext cx="1399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Contribución a </a:t>
            </a:r>
            <a:r>
              <a:rPr lang="es-MX" sz="14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reducir</a:t>
            </a:r>
            <a:r>
              <a:rPr lang="es-MX" sz="14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los </a:t>
            </a:r>
            <a:r>
              <a:rPr lang="es-MX" sz="14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GEI </a:t>
            </a:r>
            <a:r>
              <a:rPr lang="es-MX" sz="14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la </a:t>
            </a:r>
            <a:r>
              <a:rPr lang="es-MX" sz="14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Deforestación</a:t>
            </a:r>
            <a:endParaRPr lang="es-MX" sz="14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 rot="18716502">
            <a:off x="-41091" y="1318832"/>
            <a:ext cx="140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4,820</a:t>
            </a:r>
            <a:r>
              <a:rPr lang="es-PE" b="1" dirty="0" smtClean="0">
                <a:latin typeface="Century Gothic" panose="020B0502020202020204" pitchFamily="34" charset="0"/>
              </a:rPr>
              <a:t> </a:t>
            </a:r>
            <a:r>
              <a:rPr lang="es-PE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ángulo: esquinas redondeadas 803">
            <a:extLst>
              <a:ext uri="{FF2B5EF4-FFF2-40B4-BE49-F238E27FC236}">
                <a16:creationId xmlns:a16="http://schemas.microsoft.com/office/drawing/2014/main" id="{E86DBF58-648C-473C-8988-6387374607B2}"/>
              </a:ext>
            </a:extLst>
          </p:cNvPr>
          <p:cNvSpPr/>
          <p:nvPr/>
        </p:nvSpPr>
        <p:spPr>
          <a:xfrm>
            <a:off x="47949" y="6326042"/>
            <a:ext cx="1903766" cy="524628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8871AE7-E931-4DC6-B78E-48FC8CEDF1DF}"/>
              </a:ext>
            </a:extLst>
          </p:cNvPr>
          <p:cNvSpPr/>
          <p:nvPr/>
        </p:nvSpPr>
        <p:spPr>
          <a:xfrm>
            <a:off x="746110" y="6295969"/>
            <a:ext cx="1008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tx2"/>
                </a:solidFill>
                <a:latin typeface="Tw Cen MT" panose="020B0602020104020603" pitchFamily="34" charset="0"/>
              </a:rPr>
              <a:t>Perú al 2030</a:t>
            </a:r>
            <a:endParaRPr lang="es-ES" sz="1200" b="1" dirty="0"/>
          </a:p>
        </p:txBody>
      </p:sp>
      <p:sp>
        <p:nvSpPr>
          <p:cNvPr id="46" name="Flecha: hacia arriba 695">
            <a:extLst>
              <a:ext uri="{FF2B5EF4-FFF2-40B4-BE49-F238E27FC236}">
                <a16:creationId xmlns:a16="http://schemas.microsoft.com/office/drawing/2014/main" id="{27ABE55F-E20E-4FDA-BA41-3F4F8674C1E8}"/>
              </a:ext>
            </a:extLst>
          </p:cNvPr>
          <p:cNvSpPr/>
          <p:nvPr/>
        </p:nvSpPr>
        <p:spPr>
          <a:xfrm rot="10800000">
            <a:off x="660130" y="6509976"/>
            <a:ext cx="179881" cy="279460"/>
          </a:xfrm>
          <a:prstGeom prst="upArrow">
            <a:avLst>
              <a:gd name="adj1" fmla="val 36763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1580198A-2F28-4C51-84CA-C1472C58C457}"/>
              </a:ext>
            </a:extLst>
          </p:cNvPr>
          <p:cNvSpPr/>
          <p:nvPr/>
        </p:nvSpPr>
        <p:spPr>
          <a:xfrm>
            <a:off x="814585" y="6464833"/>
            <a:ext cx="910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tx2"/>
                </a:solidFill>
                <a:latin typeface="Tw Cen MT" panose="020B0602020104020603" pitchFamily="34" charset="0"/>
              </a:rPr>
              <a:t>30%</a:t>
            </a:r>
            <a:endParaRPr lang="es-ES" sz="2000" b="1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54CD00FF-97BC-449E-A5B6-0BBC313055A7}"/>
              </a:ext>
            </a:extLst>
          </p:cNvPr>
          <p:cNvSpPr/>
          <p:nvPr/>
        </p:nvSpPr>
        <p:spPr>
          <a:xfrm>
            <a:off x="1439035" y="6462506"/>
            <a:ext cx="524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tx2"/>
                </a:solidFill>
                <a:latin typeface="Tw Cen MT" panose="020B0602020104020603" pitchFamily="34" charset="0"/>
              </a:rPr>
              <a:t>GEI</a:t>
            </a:r>
            <a:endParaRPr lang="es-ES" sz="1600" b="1" dirty="0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324C5648-60B1-4380-8BF1-BEC13DA5B7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" y="6309108"/>
            <a:ext cx="531498" cy="555226"/>
          </a:xfrm>
          <a:prstGeom prst="rect">
            <a:avLst/>
          </a:prstGeom>
        </p:spPr>
      </p:pic>
      <p:sp>
        <p:nvSpPr>
          <p:cNvPr id="50" name="Rectángulo: esquinas redondeadas 833">
            <a:extLst>
              <a:ext uri="{FF2B5EF4-FFF2-40B4-BE49-F238E27FC236}">
                <a16:creationId xmlns:a16="http://schemas.microsoft.com/office/drawing/2014/main" id="{9B61E863-1B05-457A-8637-000136087DFB}"/>
              </a:ext>
            </a:extLst>
          </p:cNvPr>
          <p:cNvSpPr/>
          <p:nvPr/>
        </p:nvSpPr>
        <p:spPr>
          <a:xfrm flipH="1">
            <a:off x="6906" y="6295969"/>
            <a:ext cx="45719" cy="56343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-63868" y="4930279"/>
            <a:ext cx="1371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Certificación</a:t>
            </a:r>
            <a:r>
              <a:rPr lang="es-MX" sz="12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Origen </a:t>
            </a:r>
            <a:r>
              <a:rPr lang="es-MX" sz="12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(ARA)</a:t>
            </a:r>
            <a:endParaRPr lang="es-MX" sz="12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Tema01">
      <a:dk1>
        <a:srgbClr val="5D7373"/>
      </a:dk1>
      <a:lt1>
        <a:srgbClr val="F0EEF0"/>
      </a:lt1>
      <a:dk2>
        <a:srgbClr val="5D7373"/>
      </a:dk2>
      <a:lt2>
        <a:srgbClr val="F0EEF0"/>
      </a:lt2>
      <a:accent1>
        <a:srgbClr val="52CBBE"/>
      </a:accent1>
      <a:accent2>
        <a:srgbClr val="FF5969"/>
      </a:accent2>
      <a:accent3>
        <a:srgbClr val="FEC630"/>
      </a:accent3>
      <a:accent4>
        <a:srgbClr val="5D7373"/>
      </a:accent4>
      <a:accent5>
        <a:srgbClr val="92D050"/>
      </a:accent5>
      <a:accent6>
        <a:srgbClr val="5B9BD5"/>
      </a:accent6>
      <a:hlink>
        <a:srgbClr val="D7B5C6"/>
      </a:hlink>
      <a:folHlink>
        <a:srgbClr val="6F3B55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B20EBD4-98D1-4B78-AD30-4D2CA4983107}" vid="{F188B77A-E0CC-482F-8398-F29ED0064F9F}"/>
    </a:ext>
  </a:extLst>
</a:theme>
</file>

<file path=ppt/theme/theme2.xml><?xml version="1.0" encoding="utf-8"?>
<a:theme xmlns:a="http://schemas.openxmlformats.org/drawingml/2006/main" name="Office Theme">
  <a:themeElements>
    <a:clrScheme name="Tema01">
      <a:dk1>
        <a:srgbClr val="5D7373"/>
      </a:dk1>
      <a:lt1>
        <a:srgbClr val="F0EEF0"/>
      </a:lt1>
      <a:dk2>
        <a:srgbClr val="5D7373"/>
      </a:dk2>
      <a:lt2>
        <a:srgbClr val="F0EEF0"/>
      </a:lt2>
      <a:accent1>
        <a:srgbClr val="52CBBE"/>
      </a:accent1>
      <a:accent2>
        <a:srgbClr val="FF5969"/>
      </a:accent2>
      <a:accent3>
        <a:srgbClr val="FEC630"/>
      </a:accent3>
      <a:accent4>
        <a:srgbClr val="5D7373"/>
      </a:accent4>
      <a:accent5>
        <a:srgbClr val="92D050"/>
      </a:accent5>
      <a:accent6>
        <a:srgbClr val="5B9BD5"/>
      </a:accent6>
      <a:hlink>
        <a:srgbClr val="D7B5C6"/>
      </a:hlink>
      <a:folHlink>
        <a:srgbClr val="6F3B55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7047</TotalTime>
  <Words>877</Words>
  <Application>Microsoft Office PowerPoint</Application>
  <PresentationFormat>Presentación en pantalla (4:3)</PresentationFormat>
  <Paragraphs>268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Century Gothic</vt:lpstr>
      <vt:lpstr>Corbel</vt:lpstr>
      <vt:lpstr>Cordia New</vt:lpstr>
      <vt:lpstr>Franklin Gothic Demi Cond</vt:lpstr>
      <vt:lpstr>Franklin Gothic Medium Cond</vt:lpstr>
      <vt:lpstr>ITC Stone Informal Std Medium</vt:lpstr>
      <vt:lpstr>Times New Roman</vt:lpstr>
      <vt:lpstr>Tw Cen MT</vt:lpstr>
      <vt:lpstr>Wingdings</vt:lpstr>
      <vt:lpstr>Tema1</vt:lpstr>
      <vt:lpstr>Office Theme</vt:lpstr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Articulación con las instituciones de Investigación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DOA-PC</cp:lastModifiedBy>
  <cp:revision>531</cp:revision>
  <cp:lastPrinted>2019-06-30T20:33:25Z</cp:lastPrinted>
  <dcterms:created xsi:type="dcterms:W3CDTF">2019-01-04T20:47:46Z</dcterms:created>
  <dcterms:modified xsi:type="dcterms:W3CDTF">2019-09-12T21:14:52Z</dcterms:modified>
</cp:coreProperties>
</file>